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492" r:id="rId3"/>
    <p:sldId id="513" r:id="rId4"/>
    <p:sldId id="514" r:id="rId5"/>
    <p:sldId id="508" r:id="rId6"/>
    <p:sldId id="506" r:id="rId7"/>
    <p:sldId id="509" r:id="rId8"/>
    <p:sldId id="515" r:id="rId9"/>
    <p:sldId id="516" r:id="rId10"/>
    <p:sldId id="504" r:id="rId11"/>
    <p:sldId id="510" r:id="rId12"/>
    <p:sldId id="511" r:id="rId13"/>
    <p:sldId id="525" r:id="rId14"/>
    <p:sldId id="477" r:id="rId15"/>
    <p:sldId id="478" r:id="rId16"/>
    <p:sldId id="476" r:id="rId17"/>
    <p:sldId id="517" r:id="rId18"/>
    <p:sldId id="518" r:id="rId19"/>
    <p:sldId id="481" r:id="rId20"/>
    <p:sldId id="519" r:id="rId21"/>
    <p:sldId id="479" r:id="rId22"/>
    <p:sldId id="480" r:id="rId23"/>
    <p:sldId id="521" r:id="rId24"/>
    <p:sldId id="523" r:id="rId25"/>
    <p:sldId id="524" r:id="rId26"/>
    <p:sldId id="522" r:id="rId27"/>
    <p:sldId id="265" r:id="rId28"/>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B47"/>
    <a:srgbClr val="00BAA0"/>
    <a:srgbClr val="FB3350"/>
    <a:srgbClr val="08BDBA"/>
    <a:srgbClr val="8F45C7"/>
    <a:srgbClr val="FFDA9B"/>
    <a:srgbClr val="FFC819"/>
    <a:srgbClr val="E2AC00"/>
    <a:srgbClr val="FA2241"/>
    <a:srgbClr val="81BB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5"/>
    <p:restoredTop sz="95574" autoAdjust="0"/>
  </p:normalViewPr>
  <p:slideViewPr>
    <p:cSldViewPr snapToGrid="0" snapToObjects="1">
      <p:cViewPr varScale="1">
        <p:scale>
          <a:sx n="73" d="100"/>
          <a:sy n="73" d="100"/>
        </p:scale>
        <p:origin x="810"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9CF28-0822-4406-BDB8-AFA302C21FA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pl-PL"/>
        </a:p>
      </dgm:t>
    </dgm:pt>
    <dgm:pt modelId="{6AAAB513-A4BC-4A05-8D0B-1BAA5452DA85}">
      <dgm:prSet phldrT="[Text]" custT="1"/>
      <dgm:spPr>
        <a:solidFill>
          <a:srgbClr val="EF8B47"/>
        </a:solidFill>
      </dgm:spPr>
      <dgm:t>
        <a:bodyPr/>
        <a:lstStyle/>
        <a:p>
          <a:r>
            <a:rPr lang="tr-TR" sz="1200" b="1" dirty="0">
              <a:solidFill>
                <a:schemeClr val="tx1"/>
              </a:solidFill>
              <a:latin typeface="Arial" panose="020B0604020202020204" pitchFamily="34" charset="0"/>
              <a:cs typeface="Arial" panose="020B0604020202020204" pitchFamily="34" charset="0"/>
            </a:rPr>
            <a:t>AKREDİTASYON ÖLÇÜTLERİ</a:t>
          </a:r>
          <a:endParaRPr lang="pl-PL" sz="1200" dirty="0">
            <a:solidFill>
              <a:schemeClr val="tx1"/>
            </a:solidFill>
            <a:latin typeface="Arial" panose="020B0604020202020204" pitchFamily="34" charset="0"/>
            <a:cs typeface="Arial" panose="020B0604020202020204" pitchFamily="34" charset="0"/>
          </a:endParaRPr>
        </a:p>
      </dgm:t>
    </dgm:pt>
    <dgm:pt modelId="{681DA151-D9AE-45A7-9C95-DBBD6511AE5B}" type="parTrans" cxnId="{F5537802-ED8E-424D-82C2-6EE725011DB7}">
      <dgm:prSet/>
      <dgm:spPr/>
      <dgm:t>
        <a:bodyPr/>
        <a:lstStyle/>
        <a:p>
          <a:endParaRPr lang="pl-PL" sz="1200">
            <a:latin typeface="Arial" panose="020B0604020202020204" pitchFamily="34" charset="0"/>
            <a:cs typeface="Arial" panose="020B0604020202020204" pitchFamily="34" charset="0"/>
          </a:endParaRPr>
        </a:p>
      </dgm:t>
    </dgm:pt>
    <dgm:pt modelId="{C12B468D-4A52-4E8C-B7DF-152BC8DC0F2B}" type="sibTrans" cxnId="{F5537802-ED8E-424D-82C2-6EE725011DB7}">
      <dgm:prSet/>
      <dgm:spPr/>
      <dgm:t>
        <a:bodyPr/>
        <a:lstStyle/>
        <a:p>
          <a:endParaRPr lang="pl-PL" sz="1200">
            <a:latin typeface="Arial" panose="020B0604020202020204" pitchFamily="34" charset="0"/>
            <a:cs typeface="Arial" panose="020B0604020202020204" pitchFamily="34" charset="0"/>
          </a:endParaRPr>
        </a:p>
      </dgm:t>
    </dgm:pt>
    <dgm:pt modelId="{6FCA3488-7B5D-4F9E-BAB4-AC6D0103AD86}">
      <dgm:prSet phldrT="[Text]" custT="1"/>
      <dgm:spPr>
        <a:solidFill>
          <a:srgbClr val="00BAA0"/>
        </a:solidFill>
      </dgm:spPr>
      <dgm:t>
        <a:bodyPr/>
        <a:lstStyle/>
        <a:p>
          <a:r>
            <a:rPr lang="tr-TR" sz="1200" b="1" dirty="0">
              <a:solidFill>
                <a:schemeClr val="tx1"/>
              </a:solidFill>
              <a:latin typeface="Arial" panose="020B0604020202020204" pitchFamily="34" charset="0"/>
              <a:cs typeface="Arial" panose="020B0604020202020204" pitchFamily="34" charset="0"/>
            </a:rPr>
            <a:t>1. ÖĞRENCİLER</a:t>
          </a:r>
          <a:endParaRPr lang="pl-PL" sz="1200" dirty="0">
            <a:solidFill>
              <a:schemeClr val="tx1"/>
            </a:solidFill>
            <a:latin typeface="Arial" panose="020B0604020202020204" pitchFamily="34" charset="0"/>
            <a:cs typeface="Arial" panose="020B0604020202020204" pitchFamily="34" charset="0"/>
          </a:endParaRPr>
        </a:p>
      </dgm:t>
    </dgm:pt>
    <dgm:pt modelId="{1FA7061C-EBA4-42A9-B5E8-D8492DC6E676}" type="parTrans" cxnId="{32710983-47AA-4DE6-9964-4071F3A01941}">
      <dgm:prSet/>
      <dgm:spPr/>
      <dgm:t>
        <a:bodyPr/>
        <a:lstStyle/>
        <a:p>
          <a:endParaRPr lang="pl-PL" sz="1200">
            <a:latin typeface="Arial" panose="020B0604020202020204" pitchFamily="34" charset="0"/>
            <a:cs typeface="Arial" panose="020B0604020202020204" pitchFamily="34" charset="0"/>
          </a:endParaRPr>
        </a:p>
      </dgm:t>
    </dgm:pt>
    <dgm:pt modelId="{4D4ADF8C-9A5D-4AD9-B41D-B2C2CF53111A}" type="sibTrans" cxnId="{32710983-47AA-4DE6-9964-4071F3A01941}">
      <dgm:prSet/>
      <dgm:spPr/>
      <dgm:t>
        <a:bodyPr/>
        <a:lstStyle/>
        <a:p>
          <a:endParaRPr lang="pl-PL" sz="1200">
            <a:latin typeface="Arial" panose="020B0604020202020204" pitchFamily="34" charset="0"/>
            <a:cs typeface="Arial" panose="020B0604020202020204" pitchFamily="34" charset="0"/>
          </a:endParaRPr>
        </a:p>
      </dgm:t>
    </dgm:pt>
    <dgm:pt modelId="{417D75BF-3B58-42D1-AA44-1587B86C11F9}">
      <dgm:prSet phldrT="[Text]" custT="1"/>
      <dgm:spPr>
        <a:solidFill>
          <a:srgbClr val="8F45C7"/>
        </a:solidFill>
      </dgm:spPr>
      <dgm:t>
        <a:bodyPr/>
        <a:lstStyle/>
        <a:p>
          <a:r>
            <a:rPr lang="tr-TR" sz="1200" b="1" dirty="0">
              <a:solidFill>
                <a:schemeClr val="tx1"/>
              </a:solidFill>
              <a:latin typeface="Arial" panose="020B0604020202020204" pitchFamily="34" charset="0"/>
              <a:cs typeface="Arial" panose="020B0604020202020204" pitchFamily="34" charset="0"/>
            </a:rPr>
            <a:t>2.PROGRAM EĞİTİM </a:t>
          </a:r>
          <a:r>
            <a:rPr lang="tr-TR" sz="1200" b="1" dirty="0" smtClean="0">
              <a:solidFill>
                <a:schemeClr val="tx1"/>
              </a:solidFill>
              <a:latin typeface="Arial" panose="020B0604020202020204" pitchFamily="34" charset="0"/>
              <a:cs typeface="Arial" panose="020B0604020202020204" pitchFamily="34" charset="0"/>
            </a:rPr>
            <a:t>AMAÇLARI </a:t>
          </a:r>
          <a:r>
            <a:rPr lang="tr-TR" sz="1200" b="1" dirty="0">
              <a:solidFill>
                <a:schemeClr val="tx1"/>
              </a:solidFill>
              <a:latin typeface="Arial" panose="020B0604020202020204" pitchFamily="34" charset="0"/>
              <a:cs typeface="Arial" panose="020B0604020202020204" pitchFamily="34" charset="0"/>
            </a:rPr>
            <a:t>(PEA)</a:t>
          </a:r>
          <a:endParaRPr lang="pl-PL" sz="1200" dirty="0">
            <a:solidFill>
              <a:schemeClr val="tx1"/>
            </a:solidFill>
            <a:latin typeface="Arial" panose="020B0604020202020204" pitchFamily="34" charset="0"/>
            <a:cs typeface="Arial" panose="020B0604020202020204" pitchFamily="34" charset="0"/>
          </a:endParaRPr>
        </a:p>
      </dgm:t>
    </dgm:pt>
    <dgm:pt modelId="{4A510AA4-9B1A-427E-AEEB-DADB861C2C2D}" type="parTrans" cxnId="{03751A09-1622-4370-9811-A580951AD9F8}">
      <dgm:prSet/>
      <dgm:spPr/>
      <dgm:t>
        <a:bodyPr/>
        <a:lstStyle/>
        <a:p>
          <a:endParaRPr lang="pl-PL" sz="1200">
            <a:latin typeface="Arial" panose="020B0604020202020204" pitchFamily="34" charset="0"/>
            <a:cs typeface="Arial" panose="020B0604020202020204" pitchFamily="34" charset="0"/>
          </a:endParaRPr>
        </a:p>
      </dgm:t>
    </dgm:pt>
    <dgm:pt modelId="{F956E5B7-F357-4B24-9B9D-5C1867C9D282}" type="sibTrans" cxnId="{03751A09-1622-4370-9811-A580951AD9F8}">
      <dgm:prSet/>
      <dgm:spPr/>
      <dgm:t>
        <a:bodyPr/>
        <a:lstStyle/>
        <a:p>
          <a:endParaRPr lang="pl-PL" sz="1200">
            <a:latin typeface="Arial" panose="020B0604020202020204" pitchFamily="34" charset="0"/>
            <a:cs typeface="Arial" panose="020B0604020202020204" pitchFamily="34" charset="0"/>
          </a:endParaRPr>
        </a:p>
      </dgm:t>
    </dgm:pt>
    <dgm:pt modelId="{69B07D00-1CA3-45C7-9360-B6A3CC802FE3}">
      <dgm:prSet phldrT="[Text]" custT="1"/>
      <dgm:spPr>
        <a:solidFill>
          <a:srgbClr val="FB3350"/>
        </a:solidFill>
      </dgm:spPr>
      <dgm:t>
        <a:bodyPr/>
        <a:lstStyle/>
        <a:p>
          <a:r>
            <a:rPr lang="tr-TR" sz="1200" b="1" dirty="0">
              <a:solidFill>
                <a:schemeClr val="tx1"/>
              </a:solidFill>
              <a:latin typeface="Arial" panose="020B0604020202020204" pitchFamily="34" charset="0"/>
              <a:cs typeface="Arial" panose="020B0604020202020204" pitchFamily="34" charset="0"/>
            </a:rPr>
            <a:t>9. </a:t>
          </a:r>
          <a:r>
            <a:rPr lang="tr-TR" sz="1200" b="1" dirty="0" smtClean="0">
              <a:solidFill>
                <a:schemeClr val="tx1"/>
              </a:solidFill>
              <a:latin typeface="Arial" panose="020B0604020202020204" pitchFamily="34" charset="0"/>
              <a:cs typeface="Arial" panose="020B0604020202020204" pitchFamily="34" charset="0"/>
            </a:rPr>
            <a:t>SÜREKLİ İYİLEŞTİRME</a:t>
          </a:r>
          <a:endParaRPr lang="pl-PL" sz="1200" dirty="0">
            <a:solidFill>
              <a:schemeClr val="tx1"/>
            </a:solidFill>
            <a:latin typeface="Arial" panose="020B0604020202020204" pitchFamily="34" charset="0"/>
            <a:cs typeface="Arial" panose="020B0604020202020204" pitchFamily="34" charset="0"/>
          </a:endParaRPr>
        </a:p>
      </dgm:t>
    </dgm:pt>
    <dgm:pt modelId="{ECAB9206-3659-4FFF-B978-5EF97A1908DF}" type="parTrans" cxnId="{9AE64446-9B4F-4DCA-985E-8A34CF02B5C7}">
      <dgm:prSet/>
      <dgm:spPr/>
      <dgm:t>
        <a:bodyPr/>
        <a:lstStyle/>
        <a:p>
          <a:endParaRPr lang="pl-PL" sz="1200">
            <a:latin typeface="Arial" panose="020B0604020202020204" pitchFamily="34" charset="0"/>
            <a:cs typeface="Arial" panose="020B0604020202020204" pitchFamily="34" charset="0"/>
          </a:endParaRPr>
        </a:p>
      </dgm:t>
    </dgm:pt>
    <dgm:pt modelId="{94C0EB65-BF95-46E3-A9F4-9DADA470073F}" type="sibTrans" cxnId="{9AE64446-9B4F-4DCA-985E-8A34CF02B5C7}">
      <dgm:prSet/>
      <dgm:spPr/>
      <dgm:t>
        <a:bodyPr/>
        <a:lstStyle/>
        <a:p>
          <a:endParaRPr lang="pl-PL" sz="1200">
            <a:latin typeface="Arial" panose="020B0604020202020204" pitchFamily="34" charset="0"/>
            <a:cs typeface="Arial" panose="020B0604020202020204" pitchFamily="34" charset="0"/>
          </a:endParaRPr>
        </a:p>
      </dgm:t>
    </dgm:pt>
    <dgm:pt modelId="{970FDB9D-0A71-45F5-96EE-13CB4123F053}">
      <dgm:prSet phldrT="[Text]" custT="1"/>
      <dgm:spPr>
        <a:solidFill>
          <a:srgbClr val="FFC819"/>
        </a:solidFill>
      </dgm:spPr>
      <dgm:t>
        <a:bodyPr/>
        <a:lstStyle/>
        <a:p>
          <a:r>
            <a:rPr lang="tr-TR" sz="1200" b="1" dirty="0">
              <a:solidFill>
                <a:schemeClr val="tx1"/>
              </a:solidFill>
              <a:latin typeface="Arial" panose="020B0604020202020204" pitchFamily="34" charset="0"/>
              <a:cs typeface="Arial" panose="020B0604020202020204" pitchFamily="34" charset="0"/>
            </a:rPr>
            <a:t>10. DİSİPLİNE ÖZGÜ ÖLÇÜTLER</a:t>
          </a:r>
          <a:endParaRPr lang="pl-PL" sz="1200" dirty="0">
            <a:solidFill>
              <a:schemeClr val="tx1"/>
            </a:solidFill>
            <a:latin typeface="Arial" panose="020B0604020202020204" pitchFamily="34" charset="0"/>
            <a:cs typeface="Arial" panose="020B0604020202020204" pitchFamily="34" charset="0"/>
          </a:endParaRPr>
        </a:p>
      </dgm:t>
    </dgm:pt>
    <dgm:pt modelId="{20A907BE-ACDB-4AA2-840C-967DEA381E00}" type="parTrans" cxnId="{900E0FE8-3A67-46CE-BED9-0C370F26F946}">
      <dgm:prSet/>
      <dgm:spPr/>
      <dgm:t>
        <a:bodyPr/>
        <a:lstStyle/>
        <a:p>
          <a:endParaRPr lang="pl-PL" sz="1200">
            <a:latin typeface="Arial" panose="020B0604020202020204" pitchFamily="34" charset="0"/>
            <a:cs typeface="Arial" panose="020B0604020202020204" pitchFamily="34" charset="0"/>
          </a:endParaRPr>
        </a:p>
      </dgm:t>
    </dgm:pt>
    <dgm:pt modelId="{B9188C40-F7BE-46A5-BF77-47A39B3E3D89}" type="sibTrans" cxnId="{900E0FE8-3A67-46CE-BED9-0C370F26F946}">
      <dgm:prSet/>
      <dgm:spPr/>
      <dgm:t>
        <a:bodyPr/>
        <a:lstStyle/>
        <a:p>
          <a:endParaRPr lang="pl-PL" sz="1200">
            <a:latin typeface="Arial" panose="020B0604020202020204" pitchFamily="34" charset="0"/>
            <a:cs typeface="Arial" panose="020B0604020202020204" pitchFamily="34" charset="0"/>
          </a:endParaRPr>
        </a:p>
      </dgm:t>
    </dgm:pt>
    <dgm:pt modelId="{5B2002A6-3045-404E-B053-941A4920ADC8}">
      <dgm:prSet phldrT="[Text]" custT="1"/>
      <dgm:spPr>
        <a:solidFill>
          <a:srgbClr val="08BDBA"/>
        </a:solidFill>
      </dgm:spPr>
      <dgm:t>
        <a:bodyPr/>
        <a:lstStyle/>
        <a:p>
          <a:r>
            <a:rPr lang="tr-TR" sz="1200" b="1" dirty="0">
              <a:solidFill>
                <a:schemeClr val="tx1"/>
              </a:solidFill>
              <a:latin typeface="Arial" panose="020B0604020202020204" pitchFamily="34" charset="0"/>
              <a:cs typeface="Arial" panose="020B0604020202020204" pitchFamily="34" charset="0"/>
            </a:rPr>
            <a:t>3. </a:t>
          </a:r>
          <a:r>
            <a:rPr lang="tr-TR" sz="1200" b="1">
              <a:solidFill>
                <a:schemeClr val="tx1"/>
              </a:solidFill>
              <a:latin typeface="Arial" panose="020B0604020202020204" pitchFamily="34" charset="0"/>
              <a:cs typeface="Arial" panose="020B0604020202020204" pitchFamily="34" charset="0"/>
            </a:rPr>
            <a:t>EĞİTİM </a:t>
          </a:r>
          <a:r>
            <a:rPr lang="tr-TR" sz="1200" b="1" smtClean="0">
              <a:solidFill>
                <a:schemeClr val="tx1"/>
              </a:solidFill>
              <a:latin typeface="Arial" panose="020B0604020202020204" pitchFamily="34" charset="0"/>
              <a:cs typeface="Arial" panose="020B0604020202020204" pitchFamily="34" charset="0"/>
            </a:rPr>
            <a:t>ÇIKTILARI (EÇ)</a:t>
          </a:r>
          <a:endParaRPr lang="pl-PL" sz="1200" dirty="0">
            <a:solidFill>
              <a:schemeClr val="tx1"/>
            </a:solidFill>
            <a:latin typeface="Arial" panose="020B0604020202020204" pitchFamily="34" charset="0"/>
            <a:cs typeface="Arial" panose="020B0604020202020204" pitchFamily="34" charset="0"/>
          </a:endParaRPr>
        </a:p>
      </dgm:t>
    </dgm:pt>
    <dgm:pt modelId="{7C7189B3-D54B-464D-AE30-10CAA8FDFD70}" type="parTrans" cxnId="{BFAABD1A-4CA3-4D29-9098-13FC609964C1}">
      <dgm:prSet/>
      <dgm:spPr/>
      <dgm:t>
        <a:bodyPr/>
        <a:lstStyle/>
        <a:p>
          <a:endParaRPr lang="pl-PL" sz="1200">
            <a:latin typeface="Arial" panose="020B0604020202020204" pitchFamily="34" charset="0"/>
            <a:cs typeface="Arial" panose="020B0604020202020204" pitchFamily="34" charset="0"/>
          </a:endParaRPr>
        </a:p>
      </dgm:t>
    </dgm:pt>
    <dgm:pt modelId="{167FAF12-75D8-4BDD-A112-5EAC6362E9EC}" type="sibTrans" cxnId="{BFAABD1A-4CA3-4D29-9098-13FC609964C1}">
      <dgm:prSet/>
      <dgm:spPr/>
      <dgm:t>
        <a:bodyPr/>
        <a:lstStyle/>
        <a:p>
          <a:endParaRPr lang="pl-PL" sz="1200">
            <a:latin typeface="Arial" panose="020B0604020202020204" pitchFamily="34" charset="0"/>
            <a:cs typeface="Arial" panose="020B0604020202020204" pitchFamily="34" charset="0"/>
          </a:endParaRPr>
        </a:p>
      </dgm:t>
    </dgm:pt>
    <dgm:pt modelId="{593BF173-30BC-481E-A44B-0E39518B022C}">
      <dgm:prSet phldrT="[Text]" custT="1"/>
      <dgm:spPr>
        <a:solidFill>
          <a:srgbClr val="FB3350"/>
        </a:solidFill>
      </dgm:spPr>
      <dgm:t>
        <a:bodyPr/>
        <a:lstStyle/>
        <a:p>
          <a:r>
            <a:rPr lang="tr-TR" sz="1200" b="1" dirty="0" smtClean="0">
              <a:solidFill>
                <a:schemeClr val="tx1"/>
              </a:solidFill>
              <a:latin typeface="Arial" panose="020B0604020202020204" pitchFamily="34" charset="0"/>
              <a:cs typeface="Arial" panose="020B0604020202020204" pitchFamily="34" charset="0"/>
            </a:rPr>
            <a:t>4. EĞİTİM PROGRAMI (EP)</a:t>
          </a:r>
          <a:endParaRPr lang="pl-PL" sz="1200" b="1" dirty="0">
            <a:solidFill>
              <a:schemeClr val="tx1"/>
            </a:solidFill>
            <a:latin typeface="Arial" panose="020B0604020202020204" pitchFamily="34" charset="0"/>
            <a:cs typeface="Arial" panose="020B0604020202020204" pitchFamily="34" charset="0"/>
          </a:endParaRPr>
        </a:p>
      </dgm:t>
    </dgm:pt>
    <dgm:pt modelId="{B3FB2E72-C717-4DDD-BBF5-3561A485E430}" type="parTrans" cxnId="{02B6FE69-9CFB-41C6-9E8F-BD6866235489}">
      <dgm:prSet/>
      <dgm:spPr/>
      <dgm:t>
        <a:bodyPr/>
        <a:lstStyle/>
        <a:p>
          <a:endParaRPr lang="pl-PL" sz="1200">
            <a:latin typeface="Arial" panose="020B0604020202020204" pitchFamily="34" charset="0"/>
            <a:cs typeface="Arial" panose="020B0604020202020204" pitchFamily="34" charset="0"/>
          </a:endParaRPr>
        </a:p>
      </dgm:t>
    </dgm:pt>
    <dgm:pt modelId="{5AAB296E-4575-4D49-B9CD-9B0E9790C070}" type="sibTrans" cxnId="{02B6FE69-9CFB-41C6-9E8F-BD6866235489}">
      <dgm:prSet/>
      <dgm:spPr/>
      <dgm:t>
        <a:bodyPr/>
        <a:lstStyle/>
        <a:p>
          <a:endParaRPr lang="pl-PL" sz="1200">
            <a:latin typeface="Arial" panose="020B0604020202020204" pitchFamily="34" charset="0"/>
            <a:cs typeface="Arial" panose="020B0604020202020204" pitchFamily="34" charset="0"/>
          </a:endParaRPr>
        </a:p>
      </dgm:t>
    </dgm:pt>
    <dgm:pt modelId="{76848D19-E91F-40CC-BCBC-F88D5E0D1D96}">
      <dgm:prSet phldrT="[Text]" custT="1"/>
      <dgm:spPr>
        <a:solidFill>
          <a:srgbClr val="FFC000"/>
        </a:solidFill>
      </dgm:spPr>
      <dgm:t>
        <a:bodyPr/>
        <a:lstStyle/>
        <a:p>
          <a:r>
            <a:rPr lang="tr-TR" sz="1200" b="1" dirty="0" smtClean="0">
              <a:solidFill>
                <a:schemeClr val="tx1"/>
              </a:solidFill>
              <a:latin typeface="Arial" panose="020B0604020202020204" pitchFamily="34" charset="0"/>
              <a:cs typeface="Arial" panose="020B0604020202020204" pitchFamily="34" charset="0"/>
            </a:rPr>
            <a:t>5. ÖĞRETİM KADROSU</a:t>
          </a:r>
          <a:endParaRPr lang="pl-PL" sz="1200" b="1" dirty="0">
            <a:solidFill>
              <a:schemeClr val="tx1"/>
            </a:solidFill>
            <a:latin typeface="Arial" panose="020B0604020202020204" pitchFamily="34" charset="0"/>
            <a:cs typeface="Arial" panose="020B0604020202020204" pitchFamily="34" charset="0"/>
          </a:endParaRPr>
        </a:p>
      </dgm:t>
    </dgm:pt>
    <dgm:pt modelId="{2B7D01BE-D635-4FF8-9F16-46C670C5EEF4}" type="parTrans" cxnId="{52695825-4E45-4166-98FD-530AE40512C5}">
      <dgm:prSet/>
      <dgm:spPr/>
      <dgm:t>
        <a:bodyPr/>
        <a:lstStyle/>
        <a:p>
          <a:endParaRPr lang="pl-PL" sz="1200">
            <a:latin typeface="Arial" panose="020B0604020202020204" pitchFamily="34" charset="0"/>
            <a:cs typeface="Arial" panose="020B0604020202020204" pitchFamily="34" charset="0"/>
          </a:endParaRPr>
        </a:p>
      </dgm:t>
    </dgm:pt>
    <dgm:pt modelId="{289703EE-B410-4854-8015-0393A47C4AD3}" type="sibTrans" cxnId="{52695825-4E45-4166-98FD-530AE40512C5}">
      <dgm:prSet/>
      <dgm:spPr/>
      <dgm:t>
        <a:bodyPr/>
        <a:lstStyle/>
        <a:p>
          <a:endParaRPr lang="pl-PL" sz="1200">
            <a:latin typeface="Arial" panose="020B0604020202020204" pitchFamily="34" charset="0"/>
            <a:cs typeface="Arial" panose="020B0604020202020204" pitchFamily="34" charset="0"/>
          </a:endParaRPr>
        </a:p>
      </dgm:t>
    </dgm:pt>
    <dgm:pt modelId="{79918953-4858-4160-96D9-234096C6EF3C}">
      <dgm:prSet phldrT="[Text]" custT="1"/>
      <dgm:spPr>
        <a:solidFill>
          <a:srgbClr val="00BAA0"/>
        </a:solidFill>
      </dgm:spPr>
      <dgm:t>
        <a:bodyPr/>
        <a:lstStyle/>
        <a:p>
          <a:r>
            <a:rPr lang="tr-TR" sz="1200" b="1" dirty="0" smtClean="0">
              <a:solidFill>
                <a:schemeClr val="tx1"/>
              </a:solidFill>
              <a:latin typeface="Arial" panose="020B0604020202020204" pitchFamily="34" charset="0"/>
              <a:cs typeface="Arial" panose="020B0604020202020204" pitchFamily="34" charset="0"/>
            </a:rPr>
            <a:t>6. ALTYAPI</a:t>
          </a:r>
          <a:endParaRPr lang="pl-PL" sz="1200" b="1" dirty="0">
            <a:solidFill>
              <a:schemeClr val="tx1"/>
            </a:solidFill>
            <a:latin typeface="Arial" panose="020B0604020202020204" pitchFamily="34" charset="0"/>
            <a:cs typeface="Arial" panose="020B0604020202020204" pitchFamily="34" charset="0"/>
          </a:endParaRPr>
        </a:p>
      </dgm:t>
    </dgm:pt>
    <dgm:pt modelId="{446507D0-D324-40B4-8007-FB182510F179}" type="parTrans" cxnId="{290F5619-30DE-41C2-95A7-6DBABE280E62}">
      <dgm:prSet/>
      <dgm:spPr/>
      <dgm:t>
        <a:bodyPr/>
        <a:lstStyle/>
        <a:p>
          <a:endParaRPr lang="pl-PL" sz="1200">
            <a:latin typeface="Arial" panose="020B0604020202020204" pitchFamily="34" charset="0"/>
            <a:cs typeface="Arial" panose="020B0604020202020204" pitchFamily="34" charset="0"/>
          </a:endParaRPr>
        </a:p>
      </dgm:t>
    </dgm:pt>
    <dgm:pt modelId="{5D73F4EC-BFAB-48F5-B2A1-2E9FCCB11234}" type="sibTrans" cxnId="{290F5619-30DE-41C2-95A7-6DBABE280E62}">
      <dgm:prSet/>
      <dgm:spPr/>
      <dgm:t>
        <a:bodyPr/>
        <a:lstStyle/>
        <a:p>
          <a:endParaRPr lang="pl-PL" sz="1200">
            <a:latin typeface="Arial" panose="020B0604020202020204" pitchFamily="34" charset="0"/>
            <a:cs typeface="Arial" panose="020B0604020202020204" pitchFamily="34" charset="0"/>
          </a:endParaRPr>
        </a:p>
      </dgm:t>
    </dgm:pt>
    <dgm:pt modelId="{D1E427A6-045B-49C6-B81C-21049D7E376C}">
      <dgm:prSet phldrT="[Text]" custT="1"/>
      <dgm:spPr>
        <a:solidFill>
          <a:srgbClr val="8F45C7"/>
        </a:solidFill>
      </dgm:spPr>
      <dgm:t>
        <a:bodyPr/>
        <a:lstStyle/>
        <a:p>
          <a:r>
            <a:rPr lang="tr-TR" sz="1200" b="1" dirty="0" smtClean="0">
              <a:solidFill>
                <a:schemeClr val="tx1"/>
              </a:solidFill>
              <a:latin typeface="Arial" panose="020B0604020202020204" pitchFamily="34" charset="0"/>
              <a:cs typeface="Arial" panose="020B0604020202020204" pitchFamily="34" charset="0"/>
            </a:rPr>
            <a:t>7. KURUM DESTEĞİ VE PARASAL KAYNAKLAR</a:t>
          </a:r>
          <a:endParaRPr lang="pl-PL" sz="1200" dirty="0">
            <a:solidFill>
              <a:schemeClr val="tx1"/>
            </a:solidFill>
            <a:latin typeface="Arial" panose="020B0604020202020204" pitchFamily="34" charset="0"/>
            <a:cs typeface="Arial" panose="020B0604020202020204" pitchFamily="34" charset="0"/>
          </a:endParaRPr>
        </a:p>
      </dgm:t>
    </dgm:pt>
    <dgm:pt modelId="{85397DBA-1419-45B7-8365-DB3108BE3250}" type="parTrans" cxnId="{06461B46-6D02-4234-8BA4-B3047953DC95}">
      <dgm:prSet/>
      <dgm:spPr/>
      <dgm:t>
        <a:bodyPr/>
        <a:lstStyle/>
        <a:p>
          <a:endParaRPr lang="pl-PL" sz="1200">
            <a:latin typeface="Arial" panose="020B0604020202020204" pitchFamily="34" charset="0"/>
            <a:cs typeface="Arial" panose="020B0604020202020204" pitchFamily="34" charset="0"/>
          </a:endParaRPr>
        </a:p>
      </dgm:t>
    </dgm:pt>
    <dgm:pt modelId="{1961A347-7517-4287-86F0-918FF604A349}" type="sibTrans" cxnId="{06461B46-6D02-4234-8BA4-B3047953DC95}">
      <dgm:prSet/>
      <dgm:spPr/>
      <dgm:t>
        <a:bodyPr/>
        <a:lstStyle/>
        <a:p>
          <a:endParaRPr lang="pl-PL" sz="1200">
            <a:latin typeface="Arial" panose="020B0604020202020204" pitchFamily="34" charset="0"/>
            <a:cs typeface="Arial" panose="020B0604020202020204" pitchFamily="34" charset="0"/>
          </a:endParaRPr>
        </a:p>
      </dgm:t>
    </dgm:pt>
    <dgm:pt modelId="{31F309C3-4D83-44B4-960D-5DCCDCAC0B6E}">
      <dgm:prSet phldrT="[Text]" custT="1"/>
      <dgm:spPr>
        <a:solidFill>
          <a:srgbClr val="08BDBA"/>
        </a:solidFill>
      </dgm:spPr>
      <dgm:t>
        <a:bodyPr/>
        <a:lstStyle/>
        <a:p>
          <a:r>
            <a:rPr lang="tr-TR" sz="1200" b="1" dirty="0">
              <a:solidFill>
                <a:schemeClr val="tx1"/>
              </a:solidFill>
              <a:latin typeface="Arial" panose="020B0604020202020204" pitchFamily="34" charset="0"/>
              <a:cs typeface="Arial" panose="020B0604020202020204" pitchFamily="34" charset="0"/>
            </a:rPr>
            <a:t>8. </a:t>
          </a:r>
          <a:r>
            <a:rPr lang="tr-TR" sz="1200" b="1" dirty="0" smtClean="0">
              <a:solidFill>
                <a:schemeClr val="tx1"/>
              </a:solidFill>
              <a:latin typeface="Arial" panose="020B0604020202020204" pitchFamily="34" charset="0"/>
              <a:cs typeface="Arial" panose="020B0604020202020204" pitchFamily="34" charset="0"/>
            </a:rPr>
            <a:t>ORGANİZASYON VE KARAR ALMA SÜREÇLERİ</a:t>
          </a:r>
          <a:endParaRPr lang="pl-PL" sz="1200" dirty="0">
            <a:solidFill>
              <a:schemeClr val="tx1"/>
            </a:solidFill>
            <a:latin typeface="Arial" panose="020B0604020202020204" pitchFamily="34" charset="0"/>
            <a:cs typeface="Arial" panose="020B0604020202020204" pitchFamily="34" charset="0"/>
          </a:endParaRPr>
        </a:p>
      </dgm:t>
    </dgm:pt>
    <dgm:pt modelId="{B995E7B5-90D1-43F5-94B2-0773C3E75A71}" type="parTrans" cxnId="{779F38C2-82C6-4F82-9965-FCB28CC1368E}">
      <dgm:prSet/>
      <dgm:spPr/>
      <dgm:t>
        <a:bodyPr/>
        <a:lstStyle/>
        <a:p>
          <a:endParaRPr lang="pl-PL" sz="1200">
            <a:latin typeface="Arial" panose="020B0604020202020204" pitchFamily="34" charset="0"/>
            <a:cs typeface="Arial" panose="020B0604020202020204" pitchFamily="34" charset="0"/>
          </a:endParaRPr>
        </a:p>
      </dgm:t>
    </dgm:pt>
    <dgm:pt modelId="{96B7DBE0-6EDF-4612-A3C8-99B406DEE1A7}" type="sibTrans" cxnId="{779F38C2-82C6-4F82-9965-FCB28CC1368E}">
      <dgm:prSet/>
      <dgm:spPr/>
      <dgm:t>
        <a:bodyPr/>
        <a:lstStyle/>
        <a:p>
          <a:endParaRPr lang="pl-PL" sz="1200">
            <a:latin typeface="Arial" panose="020B0604020202020204" pitchFamily="34" charset="0"/>
            <a:cs typeface="Arial" panose="020B0604020202020204" pitchFamily="34" charset="0"/>
          </a:endParaRPr>
        </a:p>
      </dgm:t>
    </dgm:pt>
    <dgm:pt modelId="{E1FE82A9-BCF7-454C-9B27-FAE71980D1F6}" type="pres">
      <dgm:prSet presAssocID="{41F9CF28-0822-4406-BDB8-AFA302C21FA2}" presName="Name0" presStyleCnt="0">
        <dgm:presLayoutVars>
          <dgm:chMax val="1"/>
          <dgm:dir/>
          <dgm:animLvl val="ctr"/>
          <dgm:resizeHandles val="exact"/>
        </dgm:presLayoutVars>
      </dgm:prSet>
      <dgm:spPr/>
      <dgm:t>
        <a:bodyPr/>
        <a:lstStyle/>
        <a:p>
          <a:endParaRPr lang="tr-TR"/>
        </a:p>
      </dgm:t>
    </dgm:pt>
    <dgm:pt modelId="{02F7CF4D-AED4-400E-A00A-1C97AA636C64}" type="pres">
      <dgm:prSet presAssocID="{6AAAB513-A4BC-4A05-8D0B-1BAA5452DA85}" presName="centerShape" presStyleLbl="node0" presStyleIdx="0" presStyleCnt="1" custScaleX="157476" custScaleY="113565"/>
      <dgm:spPr/>
      <dgm:t>
        <a:bodyPr/>
        <a:lstStyle/>
        <a:p>
          <a:endParaRPr lang="tr-TR"/>
        </a:p>
      </dgm:t>
    </dgm:pt>
    <dgm:pt modelId="{28F858A3-8243-49B0-8038-181ECCAD9D2B}" type="pres">
      <dgm:prSet presAssocID="{6FCA3488-7B5D-4F9E-BAB4-AC6D0103AD86}" presName="node" presStyleLbl="node1" presStyleIdx="0" presStyleCnt="10" custScaleX="174164" custScaleY="117079">
        <dgm:presLayoutVars>
          <dgm:bulletEnabled val="1"/>
        </dgm:presLayoutVars>
      </dgm:prSet>
      <dgm:spPr/>
      <dgm:t>
        <a:bodyPr/>
        <a:lstStyle/>
        <a:p>
          <a:endParaRPr lang="tr-TR"/>
        </a:p>
      </dgm:t>
    </dgm:pt>
    <dgm:pt modelId="{2BD73AE9-0341-404B-9F1B-CDF304C6496A}" type="pres">
      <dgm:prSet presAssocID="{6FCA3488-7B5D-4F9E-BAB4-AC6D0103AD86}" presName="dummy" presStyleCnt="0"/>
      <dgm:spPr/>
    </dgm:pt>
    <dgm:pt modelId="{C201FCF5-AB9E-4087-AD2F-7546A0C2FC60}" type="pres">
      <dgm:prSet presAssocID="{4D4ADF8C-9A5D-4AD9-B41D-B2C2CF53111A}" presName="sibTrans" presStyleLbl="sibTrans2D1" presStyleIdx="0" presStyleCnt="10"/>
      <dgm:spPr/>
      <dgm:t>
        <a:bodyPr/>
        <a:lstStyle/>
        <a:p>
          <a:endParaRPr lang="tr-TR"/>
        </a:p>
      </dgm:t>
    </dgm:pt>
    <dgm:pt modelId="{D6ECC3D9-5473-4A0E-A9CC-DD837EF03A9D}" type="pres">
      <dgm:prSet presAssocID="{417D75BF-3B58-42D1-AA44-1587B86C11F9}" presName="node" presStyleLbl="node1" presStyleIdx="1" presStyleCnt="10" custScaleX="179499" custScaleY="117631" custRadScaleRad="100694" custRadScaleInc="30327">
        <dgm:presLayoutVars>
          <dgm:bulletEnabled val="1"/>
        </dgm:presLayoutVars>
      </dgm:prSet>
      <dgm:spPr/>
      <dgm:t>
        <a:bodyPr/>
        <a:lstStyle/>
        <a:p>
          <a:endParaRPr lang="tr-TR"/>
        </a:p>
      </dgm:t>
    </dgm:pt>
    <dgm:pt modelId="{D39CEE3A-C058-4E6D-AA87-921F99181C95}" type="pres">
      <dgm:prSet presAssocID="{417D75BF-3B58-42D1-AA44-1587B86C11F9}" presName="dummy" presStyleCnt="0"/>
      <dgm:spPr/>
    </dgm:pt>
    <dgm:pt modelId="{167CD7A4-25BD-497D-881B-CF9E0800F561}" type="pres">
      <dgm:prSet presAssocID="{F956E5B7-F357-4B24-9B9D-5C1867C9D282}" presName="sibTrans" presStyleLbl="sibTrans2D1" presStyleIdx="1" presStyleCnt="10"/>
      <dgm:spPr/>
      <dgm:t>
        <a:bodyPr/>
        <a:lstStyle/>
        <a:p>
          <a:endParaRPr lang="tr-TR"/>
        </a:p>
      </dgm:t>
    </dgm:pt>
    <dgm:pt modelId="{C717A526-6092-4710-AC45-C0BF4B29D5DB}" type="pres">
      <dgm:prSet presAssocID="{5B2002A6-3045-404E-B053-941A4920ADC8}" presName="node" presStyleLbl="node1" presStyleIdx="2" presStyleCnt="10" custScaleX="170985" custScaleY="113861" custRadScaleRad="99653" custRadScaleInc="12105">
        <dgm:presLayoutVars>
          <dgm:bulletEnabled val="1"/>
        </dgm:presLayoutVars>
      </dgm:prSet>
      <dgm:spPr/>
      <dgm:t>
        <a:bodyPr/>
        <a:lstStyle/>
        <a:p>
          <a:endParaRPr lang="tr-TR"/>
        </a:p>
      </dgm:t>
    </dgm:pt>
    <dgm:pt modelId="{A31C53F4-F882-495D-9035-9574C71A845A}" type="pres">
      <dgm:prSet presAssocID="{5B2002A6-3045-404E-B053-941A4920ADC8}" presName="dummy" presStyleCnt="0"/>
      <dgm:spPr/>
    </dgm:pt>
    <dgm:pt modelId="{97D55D61-D77B-4EEB-965D-A0361604DFE0}" type="pres">
      <dgm:prSet presAssocID="{167FAF12-75D8-4BDD-A112-5EAC6362E9EC}" presName="sibTrans" presStyleLbl="sibTrans2D1" presStyleIdx="2" presStyleCnt="10"/>
      <dgm:spPr/>
      <dgm:t>
        <a:bodyPr/>
        <a:lstStyle/>
        <a:p>
          <a:endParaRPr lang="tr-TR"/>
        </a:p>
      </dgm:t>
    </dgm:pt>
    <dgm:pt modelId="{D2507691-460E-4CA9-B5F5-023627AB76A0}" type="pres">
      <dgm:prSet presAssocID="{593BF173-30BC-481E-A44B-0E39518B022C}" presName="node" presStyleLbl="node1" presStyleIdx="3" presStyleCnt="10" custScaleX="169756" custScaleY="120123">
        <dgm:presLayoutVars>
          <dgm:bulletEnabled val="1"/>
        </dgm:presLayoutVars>
      </dgm:prSet>
      <dgm:spPr/>
      <dgm:t>
        <a:bodyPr/>
        <a:lstStyle/>
        <a:p>
          <a:endParaRPr lang="tr-TR"/>
        </a:p>
      </dgm:t>
    </dgm:pt>
    <dgm:pt modelId="{AD655A51-A605-42DF-A5C2-002F2AEC6561}" type="pres">
      <dgm:prSet presAssocID="{593BF173-30BC-481E-A44B-0E39518B022C}" presName="dummy" presStyleCnt="0"/>
      <dgm:spPr/>
    </dgm:pt>
    <dgm:pt modelId="{B1BD4F46-ACDD-4601-8823-3C1EF6BE9437}" type="pres">
      <dgm:prSet presAssocID="{5AAB296E-4575-4D49-B9CD-9B0E9790C070}" presName="sibTrans" presStyleLbl="sibTrans2D1" presStyleIdx="3" presStyleCnt="10"/>
      <dgm:spPr/>
      <dgm:t>
        <a:bodyPr/>
        <a:lstStyle/>
        <a:p>
          <a:endParaRPr lang="tr-TR"/>
        </a:p>
      </dgm:t>
    </dgm:pt>
    <dgm:pt modelId="{B2EAD186-1C2A-4850-9B73-274D1FD78B17}" type="pres">
      <dgm:prSet presAssocID="{76848D19-E91F-40CC-BCBC-F88D5E0D1D96}" presName="node" presStyleLbl="node1" presStyleIdx="4" presStyleCnt="10" custScaleX="166518" custScaleY="120258" custRadScaleRad="103329" custRadScaleInc="-32847">
        <dgm:presLayoutVars>
          <dgm:bulletEnabled val="1"/>
        </dgm:presLayoutVars>
      </dgm:prSet>
      <dgm:spPr/>
      <dgm:t>
        <a:bodyPr/>
        <a:lstStyle/>
        <a:p>
          <a:endParaRPr lang="tr-TR"/>
        </a:p>
      </dgm:t>
    </dgm:pt>
    <dgm:pt modelId="{75172FCA-39E1-4616-843B-10C5190D2A86}" type="pres">
      <dgm:prSet presAssocID="{76848D19-E91F-40CC-BCBC-F88D5E0D1D96}" presName="dummy" presStyleCnt="0"/>
      <dgm:spPr/>
    </dgm:pt>
    <dgm:pt modelId="{A596D57D-7138-494D-B515-D68E4D552C76}" type="pres">
      <dgm:prSet presAssocID="{289703EE-B410-4854-8015-0393A47C4AD3}" presName="sibTrans" presStyleLbl="sibTrans2D1" presStyleIdx="4" presStyleCnt="10"/>
      <dgm:spPr/>
      <dgm:t>
        <a:bodyPr/>
        <a:lstStyle/>
        <a:p>
          <a:endParaRPr lang="tr-TR"/>
        </a:p>
      </dgm:t>
    </dgm:pt>
    <dgm:pt modelId="{5379A427-0783-46D1-B117-FD5E3EC34F05}" type="pres">
      <dgm:prSet presAssocID="{79918953-4858-4160-96D9-234096C6EF3C}" presName="node" presStyleLbl="node1" presStyleIdx="5" presStyleCnt="10" custScaleX="159957" custScaleY="116965" custRadScaleRad="96819" custRadScaleInc="-20031">
        <dgm:presLayoutVars>
          <dgm:bulletEnabled val="1"/>
        </dgm:presLayoutVars>
      </dgm:prSet>
      <dgm:spPr/>
      <dgm:t>
        <a:bodyPr/>
        <a:lstStyle/>
        <a:p>
          <a:endParaRPr lang="tr-TR"/>
        </a:p>
      </dgm:t>
    </dgm:pt>
    <dgm:pt modelId="{D2C6BD41-4803-4EC5-A488-FF788C7573ED}" type="pres">
      <dgm:prSet presAssocID="{79918953-4858-4160-96D9-234096C6EF3C}" presName="dummy" presStyleCnt="0"/>
      <dgm:spPr/>
    </dgm:pt>
    <dgm:pt modelId="{7F6CF910-43B8-49D1-B9AA-39B7990572E0}" type="pres">
      <dgm:prSet presAssocID="{5D73F4EC-BFAB-48F5-B2A1-2E9FCCB11234}" presName="sibTrans" presStyleLbl="sibTrans2D1" presStyleIdx="5" presStyleCnt="10"/>
      <dgm:spPr/>
      <dgm:t>
        <a:bodyPr/>
        <a:lstStyle/>
        <a:p>
          <a:endParaRPr lang="tr-TR"/>
        </a:p>
      </dgm:t>
    </dgm:pt>
    <dgm:pt modelId="{1A5035F6-565F-468E-B996-DE01F34B1848}" type="pres">
      <dgm:prSet presAssocID="{D1E427A6-045B-49C6-B81C-21049D7E376C}" presName="node" presStyleLbl="node1" presStyleIdx="6" presStyleCnt="10" custScaleX="159884" custScaleY="118265">
        <dgm:presLayoutVars>
          <dgm:bulletEnabled val="1"/>
        </dgm:presLayoutVars>
      </dgm:prSet>
      <dgm:spPr/>
      <dgm:t>
        <a:bodyPr/>
        <a:lstStyle/>
        <a:p>
          <a:endParaRPr lang="tr-TR"/>
        </a:p>
      </dgm:t>
    </dgm:pt>
    <dgm:pt modelId="{7977167D-62F7-4003-87A7-AED77C754AEC}" type="pres">
      <dgm:prSet presAssocID="{D1E427A6-045B-49C6-B81C-21049D7E376C}" presName="dummy" presStyleCnt="0"/>
      <dgm:spPr/>
    </dgm:pt>
    <dgm:pt modelId="{DD97D235-8400-4E18-8951-78A2B9232173}" type="pres">
      <dgm:prSet presAssocID="{1961A347-7517-4287-86F0-918FF604A349}" presName="sibTrans" presStyleLbl="sibTrans2D1" presStyleIdx="6" presStyleCnt="10"/>
      <dgm:spPr/>
      <dgm:t>
        <a:bodyPr/>
        <a:lstStyle/>
        <a:p>
          <a:endParaRPr lang="tr-TR"/>
        </a:p>
      </dgm:t>
    </dgm:pt>
    <dgm:pt modelId="{DE63F94C-CEEE-413C-A892-BD327365068A}" type="pres">
      <dgm:prSet presAssocID="{31F309C3-4D83-44B4-960D-5DCCDCAC0B6E}" presName="node" presStyleLbl="node1" presStyleIdx="7" presStyleCnt="10" custScaleX="160973" custScaleY="119814" custRadScaleRad="100694" custRadScaleInc="-15769">
        <dgm:presLayoutVars>
          <dgm:bulletEnabled val="1"/>
        </dgm:presLayoutVars>
      </dgm:prSet>
      <dgm:spPr/>
      <dgm:t>
        <a:bodyPr/>
        <a:lstStyle/>
        <a:p>
          <a:endParaRPr lang="tr-TR"/>
        </a:p>
      </dgm:t>
    </dgm:pt>
    <dgm:pt modelId="{ADB73823-C249-477C-BF69-8F45E3565FF9}" type="pres">
      <dgm:prSet presAssocID="{31F309C3-4D83-44B4-960D-5DCCDCAC0B6E}" presName="dummy" presStyleCnt="0"/>
      <dgm:spPr/>
    </dgm:pt>
    <dgm:pt modelId="{F2A02AC8-FBA1-4216-A46C-B81D359051CF}" type="pres">
      <dgm:prSet presAssocID="{96B7DBE0-6EDF-4612-A3C8-99B406DEE1A7}" presName="sibTrans" presStyleLbl="sibTrans2D1" presStyleIdx="7" presStyleCnt="10"/>
      <dgm:spPr/>
      <dgm:t>
        <a:bodyPr/>
        <a:lstStyle/>
        <a:p>
          <a:endParaRPr lang="tr-TR"/>
        </a:p>
      </dgm:t>
    </dgm:pt>
    <dgm:pt modelId="{9EE8A0DF-3E66-49B8-8951-F43208E55918}" type="pres">
      <dgm:prSet presAssocID="{69B07D00-1CA3-45C7-9360-B6A3CC802FE3}" presName="node" presStyleLbl="node1" presStyleIdx="8" presStyleCnt="10" custScaleX="190497" custScaleY="143723" custRadScaleRad="99561" custRadScaleInc="-28700">
        <dgm:presLayoutVars>
          <dgm:bulletEnabled val="1"/>
        </dgm:presLayoutVars>
      </dgm:prSet>
      <dgm:spPr/>
      <dgm:t>
        <a:bodyPr/>
        <a:lstStyle/>
        <a:p>
          <a:endParaRPr lang="tr-TR"/>
        </a:p>
      </dgm:t>
    </dgm:pt>
    <dgm:pt modelId="{704335BA-7C3A-40BD-B286-1CD988226F9D}" type="pres">
      <dgm:prSet presAssocID="{69B07D00-1CA3-45C7-9360-B6A3CC802FE3}" presName="dummy" presStyleCnt="0"/>
      <dgm:spPr/>
    </dgm:pt>
    <dgm:pt modelId="{370EF279-593A-4017-A881-083B5176D20F}" type="pres">
      <dgm:prSet presAssocID="{94C0EB65-BF95-46E3-A9F4-9DADA470073F}" presName="sibTrans" presStyleLbl="sibTrans2D1" presStyleIdx="8" presStyleCnt="10"/>
      <dgm:spPr/>
      <dgm:t>
        <a:bodyPr/>
        <a:lstStyle/>
        <a:p>
          <a:endParaRPr lang="tr-TR"/>
        </a:p>
      </dgm:t>
    </dgm:pt>
    <dgm:pt modelId="{56C4C3F6-9DAA-4E89-A934-5808BB6BE0AD}" type="pres">
      <dgm:prSet presAssocID="{970FDB9D-0A71-45F5-96EE-13CB4123F053}" presName="node" presStyleLbl="node1" presStyleIdx="9" presStyleCnt="10" custScaleX="161249" custScaleY="115467" custRadScaleRad="101533" custRadScaleInc="-19465">
        <dgm:presLayoutVars>
          <dgm:bulletEnabled val="1"/>
        </dgm:presLayoutVars>
      </dgm:prSet>
      <dgm:spPr/>
      <dgm:t>
        <a:bodyPr/>
        <a:lstStyle/>
        <a:p>
          <a:endParaRPr lang="tr-TR"/>
        </a:p>
      </dgm:t>
    </dgm:pt>
    <dgm:pt modelId="{362D94C1-8285-4720-A623-A9EB8E2834B2}" type="pres">
      <dgm:prSet presAssocID="{970FDB9D-0A71-45F5-96EE-13CB4123F053}" presName="dummy" presStyleCnt="0"/>
      <dgm:spPr/>
    </dgm:pt>
    <dgm:pt modelId="{FC892F30-FE16-4D31-B83A-A506EC419A84}" type="pres">
      <dgm:prSet presAssocID="{B9188C40-F7BE-46A5-BF77-47A39B3E3D89}" presName="sibTrans" presStyleLbl="sibTrans2D1" presStyleIdx="9" presStyleCnt="10"/>
      <dgm:spPr/>
      <dgm:t>
        <a:bodyPr/>
        <a:lstStyle/>
        <a:p>
          <a:endParaRPr lang="tr-TR"/>
        </a:p>
      </dgm:t>
    </dgm:pt>
  </dgm:ptLst>
  <dgm:cxnLst>
    <dgm:cxn modelId="{10FEF391-BF7B-4890-9F20-B04D98873B00}" type="presOf" srcId="{F956E5B7-F357-4B24-9B9D-5C1867C9D282}" destId="{167CD7A4-25BD-497D-881B-CF9E0800F561}" srcOrd="0" destOrd="0" presId="urn:microsoft.com/office/officeart/2005/8/layout/radial6"/>
    <dgm:cxn modelId="{BFAABD1A-4CA3-4D29-9098-13FC609964C1}" srcId="{6AAAB513-A4BC-4A05-8D0B-1BAA5452DA85}" destId="{5B2002A6-3045-404E-B053-941A4920ADC8}" srcOrd="2" destOrd="0" parTransId="{7C7189B3-D54B-464D-AE30-10CAA8FDFD70}" sibTransId="{167FAF12-75D8-4BDD-A112-5EAC6362E9EC}"/>
    <dgm:cxn modelId="{C43F0868-D64E-4918-985A-EE75AB2C4C88}" type="presOf" srcId="{41F9CF28-0822-4406-BDB8-AFA302C21FA2}" destId="{E1FE82A9-BCF7-454C-9B27-FAE71980D1F6}" srcOrd="0" destOrd="0" presId="urn:microsoft.com/office/officeart/2005/8/layout/radial6"/>
    <dgm:cxn modelId="{7966E322-31DC-43E9-8598-CD068EB68C68}" type="presOf" srcId="{5D73F4EC-BFAB-48F5-B2A1-2E9FCCB11234}" destId="{7F6CF910-43B8-49D1-B9AA-39B7990572E0}" srcOrd="0" destOrd="0" presId="urn:microsoft.com/office/officeart/2005/8/layout/radial6"/>
    <dgm:cxn modelId="{06F1B5AD-FEB5-4DCA-8BDE-416971281864}" type="presOf" srcId="{79918953-4858-4160-96D9-234096C6EF3C}" destId="{5379A427-0783-46D1-B117-FD5E3EC34F05}" srcOrd="0" destOrd="0" presId="urn:microsoft.com/office/officeart/2005/8/layout/radial6"/>
    <dgm:cxn modelId="{D5243644-F43C-46BB-A6ED-D3E8FE129778}" type="presOf" srcId="{970FDB9D-0A71-45F5-96EE-13CB4123F053}" destId="{56C4C3F6-9DAA-4E89-A934-5808BB6BE0AD}" srcOrd="0" destOrd="0" presId="urn:microsoft.com/office/officeart/2005/8/layout/radial6"/>
    <dgm:cxn modelId="{06461B46-6D02-4234-8BA4-B3047953DC95}" srcId="{6AAAB513-A4BC-4A05-8D0B-1BAA5452DA85}" destId="{D1E427A6-045B-49C6-B81C-21049D7E376C}" srcOrd="6" destOrd="0" parTransId="{85397DBA-1419-45B7-8365-DB3108BE3250}" sibTransId="{1961A347-7517-4287-86F0-918FF604A349}"/>
    <dgm:cxn modelId="{52695825-4E45-4166-98FD-530AE40512C5}" srcId="{6AAAB513-A4BC-4A05-8D0B-1BAA5452DA85}" destId="{76848D19-E91F-40CC-BCBC-F88D5E0D1D96}" srcOrd="4" destOrd="0" parTransId="{2B7D01BE-D635-4FF8-9F16-46C670C5EEF4}" sibTransId="{289703EE-B410-4854-8015-0393A47C4AD3}"/>
    <dgm:cxn modelId="{C4D66B5B-169E-49E4-8F4A-9DCC898080E1}" type="presOf" srcId="{B9188C40-F7BE-46A5-BF77-47A39B3E3D89}" destId="{FC892F30-FE16-4D31-B83A-A506EC419A84}" srcOrd="0" destOrd="0" presId="urn:microsoft.com/office/officeart/2005/8/layout/radial6"/>
    <dgm:cxn modelId="{03751A09-1622-4370-9811-A580951AD9F8}" srcId="{6AAAB513-A4BC-4A05-8D0B-1BAA5452DA85}" destId="{417D75BF-3B58-42D1-AA44-1587B86C11F9}" srcOrd="1" destOrd="0" parTransId="{4A510AA4-9B1A-427E-AEEB-DADB861C2C2D}" sibTransId="{F956E5B7-F357-4B24-9B9D-5C1867C9D282}"/>
    <dgm:cxn modelId="{8B6FF9A0-396D-442F-ADDB-4B43F0A25ABD}" type="presOf" srcId="{31F309C3-4D83-44B4-960D-5DCCDCAC0B6E}" destId="{DE63F94C-CEEE-413C-A892-BD327365068A}" srcOrd="0" destOrd="0" presId="urn:microsoft.com/office/officeart/2005/8/layout/radial6"/>
    <dgm:cxn modelId="{DD45C68C-5C32-4EE5-9A91-7729A4A283EE}" type="presOf" srcId="{593BF173-30BC-481E-A44B-0E39518B022C}" destId="{D2507691-460E-4CA9-B5F5-023627AB76A0}" srcOrd="0" destOrd="0" presId="urn:microsoft.com/office/officeart/2005/8/layout/radial6"/>
    <dgm:cxn modelId="{F5537802-ED8E-424D-82C2-6EE725011DB7}" srcId="{41F9CF28-0822-4406-BDB8-AFA302C21FA2}" destId="{6AAAB513-A4BC-4A05-8D0B-1BAA5452DA85}" srcOrd="0" destOrd="0" parTransId="{681DA151-D9AE-45A7-9C95-DBBD6511AE5B}" sibTransId="{C12B468D-4A52-4E8C-B7DF-152BC8DC0F2B}"/>
    <dgm:cxn modelId="{F5FC69D7-FFAC-4C04-8C9A-D6D80022C051}" type="presOf" srcId="{94C0EB65-BF95-46E3-A9F4-9DADA470073F}" destId="{370EF279-593A-4017-A881-083B5176D20F}" srcOrd="0" destOrd="0" presId="urn:microsoft.com/office/officeart/2005/8/layout/radial6"/>
    <dgm:cxn modelId="{4EEED7B0-9FCD-4957-9293-DEA0EA008966}" type="presOf" srcId="{76848D19-E91F-40CC-BCBC-F88D5E0D1D96}" destId="{B2EAD186-1C2A-4850-9B73-274D1FD78B17}" srcOrd="0" destOrd="0" presId="urn:microsoft.com/office/officeart/2005/8/layout/radial6"/>
    <dgm:cxn modelId="{618A1387-FB5B-4CC6-847B-12D3069ADBFE}" type="presOf" srcId="{4D4ADF8C-9A5D-4AD9-B41D-B2C2CF53111A}" destId="{C201FCF5-AB9E-4087-AD2F-7546A0C2FC60}" srcOrd="0" destOrd="0" presId="urn:microsoft.com/office/officeart/2005/8/layout/radial6"/>
    <dgm:cxn modelId="{9CFF31BA-932C-4347-8F73-69AF3D94E7AA}" type="presOf" srcId="{6FCA3488-7B5D-4F9E-BAB4-AC6D0103AD86}" destId="{28F858A3-8243-49B0-8038-181ECCAD9D2B}" srcOrd="0" destOrd="0" presId="urn:microsoft.com/office/officeart/2005/8/layout/radial6"/>
    <dgm:cxn modelId="{9E92EE0A-46F8-42EB-B039-70F7ADBDFAD2}" type="presOf" srcId="{289703EE-B410-4854-8015-0393A47C4AD3}" destId="{A596D57D-7138-494D-B515-D68E4D552C76}" srcOrd="0" destOrd="0" presId="urn:microsoft.com/office/officeart/2005/8/layout/radial6"/>
    <dgm:cxn modelId="{290F5619-30DE-41C2-95A7-6DBABE280E62}" srcId="{6AAAB513-A4BC-4A05-8D0B-1BAA5452DA85}" destId="{79918953-4858-4160-96D9-234096C6EF3C}" srcOrd="5" destOrd="0" parTransId="{446507D0-D324-40B4-8007-FB182510F179}" sibTransId="{5D73F4EC-BFAB-48F5-B2A1-2E9FCCB11234}"/>
    <dgm:cxn modelId="{900E0FE8-3A67-46CE-BED9-0C370F26F946}" srcId="{6AAAB513-A4BC-4A05-8D0B-1BAA5452DA85}" destId="{970FDB9D-0A71-45F5-96EE-13CB4123F053}" srcOrd="9" destOrd="0" parTransId="{20A907BE-ACDB-4AA2-840C-967DEA381E00}" sibTransId="{B9188C40-F7BE-46A5-BF77-47A39B3E3D89}"/>
    <dgm:cxn modelId="{779F38C2-82C6-4F82-9965-FCB28CC1368E}" srcId="{6AAAB513-A4BC-4A05-8D0B-1BAA5452DA85}" destId="{31F309C3-4D83-44B4-960D-5DCCDCAC0B6E}" srcOrd="7" destOrd="0" parTransId="{B995E7B5-90D1-43F5-94B2-0773C3E75A71}" sibTransId="{96B7DBE0-6EDF-4612-A3C8-99B406DEE1A7}"/>
    <dgm:cxn modelId="{02B6FE69-9CFB-41C6-9E8F-BD6866235489}" srcId="{6AAAB513-A4BC-4A05-8D0B-1BAA5452DA85}" destId="{593BF173-30BC-481E-A44B-0E39518B022C}" srcOrd="3" destOrd="0" parTransId="{B3FB2E72-C717-4DDD-BBF5-3561A485E430}" sibTransId="{5AAB296E-4575-4D49-B9CD-9B0E9790C070}"/>
    <dgm:cxn modelId="{3660DE8F-04E4-4324-AD4F-08CD4759C203}" type="presOf" srcId="{5AAB296E-4575-4D49-B9CD-9B0E9790C070}" destId="{B1BD4F46-ACDD-4601-8823-3C1EF6BE9437}" srcOrd="0" destOrd="0" presId="urn:microsoft.com/office/officeart/2005/8/layout/radial6"/>
    <dgm:cxn modelId="{783A7250-78D1-486B-8BB4-75E1D1843398}" type="presOf" srcId="{D1E427A6-045B-49C6-B81C-21049D7E376C}" destId="{1A5035F6-565F-468E-B996-DE01F34B1848}" srcOrd="0" destOrd="0" presId="urn:microsoft.com/office/officeart/2005/8/layout/radial6"/>
    <dgm:cxn modelId="{9AE64446-9B4F-4DCA-985E-8A34CF02B5C7}" srcId="{6AAAB513-A4BC-4A05-8D0B-1BAA5452DA85}" destId="{69B07D00-1CA3-45C7-9360-B6A3CC802FE3}" srcOrd="8" destOrd="0" parTransId="{ECAB9206-3659-4FFF-B978-5EF97A1908DF}" sibTransId="{94C0EB65-BF95-46E3-A9F4-9DADA470073F}"/>
    <dgm:cxn modelId="{3BA934CD-240B-40DD-83BC-6BE4EDB7E871}" type="presOf" srcId="{1961A347-7517-4287-86F0-918FF604A349}" destId="{DD97D235-8400-4E18-8951-78A2B9232173}" srcOrd="0" destOrd="0" presId="urn:microsoft.com/office/officeart/2005/8/layout/radial6"/>
    <dgm:cxn modelId="{48B2C7CE-67BA-48FE-8D63-35335727A014}" type="presOf" srcId="{69B07D00-1CA3-45C7-9360-B6A3CC802FE3}" destId="{9EE8A0DF-3E66-49B8-8951-F43208E55918}" srcOrd="0" destOrd="0" presId="urn:microsoft.com/office/officeart/2005/8/layout/radial6"/>
    <dgm:cxn modelId="{826A8260-51E8-4259-A468-E730247BD11A}" type="presOf" srcId="{5B2002A6-3045-404E-B053-941A4920ADC8}" destId="{C717A526-6092-4710-AC45-C0BF4B29D5DB}" srcOrd="0" destOrd="0" presId="urn:microsoft.com/office/officeart/2005/8/layout/radial6"/>
    <dgm:cxn modelId="{6874D923-72BA-4667-95AF-7011966099B1}" type="presOf" srcId="{96B7DBE0-6EDF-4612-A3C8-99B406DEE1A7}" destId="{F2A02AC8-FBA1-4216-A46C-B81D359051CF}" srcOrd="0" destOrd="0" presId="urn:microsoft.com/office/officeart/2005/8/layout/radial6"/>
    <dgm:cxn modelId="{937F0633-158C-4CF2-BFB0-5C02941B11BC}" type="presOf" srcId="{6AAAB513-A4BC-4A05-8D0B-1BAA5452DA85}" destId="{02F7CF4D-AED4-400E-A00A-1C97AA636C64}" srcOrd="0" destOrd="0" presId="urn:microsoft.com/office/officeart/2005/8/layout/radial6"/>
    <dgm:cxn modelId="{19B59D7C-E50B-49C2-87B0-01E8A28CD8F2}" type="presOf" srcId="{167FAF12-75D8-4BDD-A112-5EAC6362E9EC}" destId="{97D55D61-D77B-4EEB-965D-A0361604DFE0}" srcOrd="0" destOrd="0" presId="urn:microsoft.com/office/officeart/2005/8/layout/radial6"/>
    <dgm:cxn modelId="{32710983-47AA-4DE6-9964-4071F3A01941}" srcId="{6AAAB513-A4BC-4A05-8D0B-1BAA5452DA85}" destId="{6FCA3488-7B5D-4F9E-BAB4-AC6D0103AD86}" srcOrd="0" destOrd="0" parTransId="{1FA7061C-EBA4-42A9-B5E8-D8492DC6E676}" sibTransId="{4D4ADF8C-9A5D-4AD9-B41D-B2C2CF53111A}"/>
    <dgm:cxn modelId="{61C589AC-A946-47A4-BB21-E6FA2D43F251}" type="presOf" srcId="{417D75BF-3B58-42D1-AA44-1587B86C11F9}" destId="{D6ECC3D9-5473-4A0E-A9CC-DD837EF03A9D}" srcOrd="0" destOrd="0" presId="urn:microsoft.com/office/officeart/2005/8/layout/radial6"/>
    <dgm:cxn modelId="{62D98B7C-8E65-456F-9489-66B5069FEEA6}" type="presParOf" srcId="{E1FE82A9-BCF7-454C-9B27-FAE71980D1F6}" destId="{02F7CF4D-AED4-400E-A00A-1C97AA636C64}" srcOrd="0" destOrd="0" presId="urn:microsoft.com/office/officeart/2005/8/layout/radial6"/>
    <dgm:cxn modelId="{F96960B3-A2DA-40F8-B041-97C6FFEF66DC}" type="presParOf" srcId="{E1FE82A9-BCF7-454C-9B27-FAE71980D1F6}" destId="{28F858A3-8243-49B0-8038-181ECCAD9D2B}" srcOrd="1" destOrd="0" presId="urn:microsoft.com/office/officeart/2005/8/layout/radial6"/>
    <dgm:cxn modelId="{C148668D-53E7-41F6-A736-B87B471D36B1}" type="presParOf" srcId="{E1FE82A9-BCF7-454C-9B27-FAE71980D1F6}" destId="{2BD73AE9-0341-404B-9F1B-CDF304C6496A}" srcOrd="2" destOrd="0" presId="urn:microsoft.com/office/officeart/2005/8/layout/radial6"/>
    <dgm:cxn modelId="{425CABD6-1C68-4591-BDA7-13447CA8261A}" type="presParOf" srcId="{E1FE82A9-BCF7-454C-9B27-FAE71980D1F6}" destId="{C201FCF5-AB9E-4087-AD2F-7546A0C2FC60}" srcOrd="3" destOrd="0" presId="urn:microsoft.com/office/officeart/2005/8/layout/radial6"/>
    <dgm:cxn modelId="{CB558797-EB47-495B-B4D9-B165B819FA3A}" type="presParOf" srcId="{E1FE82A9-BCF7-454C-9B27-FAE71980D1F6}" destId="{D6ECC3D9-5473-4A0E-A9CC-DD837EF03A9D}" srcOrd="4" destOrd="0" presId="urn:microsoft.com/office/officeart/2005/8/layout/radial6"/>
    <dgm:cxn modelId="{0079506B-E1E8-49F2-9D6C-2530700E6FE6}" type="presParOf" srcId="{E1FE82A9-BCF7-454C-9B27-FAE71980D1F6}" destId="{D39CEE3A-C058-4E6D-AA87-921F99181C95}" srcOrd="5" destOrd="0" presId="urn:microsoft.com/office/officeart/2005/8/layout/radial6"/>
    <dgm:cxn modelId="{6CDAFB1B-4032-4B4F-A9F6-1AF042953C8A}" type="presParOf" srcId="{E1FE82A9-BCF7-454C-9B27-FAE71980D1F6}" destId="{167CD7A4-25BD-497D-881B-CF9E0800F561}" srcOrd="6" destOrd="0" presId="urn:microsoft.com/office/officeart/2005/8/layout/radial6"/>
    <dgm:cxn modelId="{D6E26DA8-3CFA-4051-A763-881221D42D6E}" type="presParOf" srcId="{E1FE82A9-BCF7-454C-9B27-FAE71980D1F6}" destId="{C717A526-6092-4710-AC45-C0BF4B29D5DB}" srcOrd="7" destOrd="0" presId="urn:microsoft.com/office/officeart/2005/8/layout/radial6"/>
    <dgm:cxn modelId="{CC9B0D37-1B25-400C-8EA4-EABAE5929805}" type="presParOf" srcId="{E1FE82A9-BCF7-454C-9B27-FAE71980D1F6}" destId="{A31C53F4-F882-495D-9035-9574C71A845A}" srcOrd="8" destOrd="0" presId="urn:microsoft.com/office/officeart/2005/8/layout/radial6"/>
    <dgm:cxn modelId="{58A27A4B-7F57-4B68-89AD-03FEB25F7842}" type="presParOf" srcId="{E1FE82A9-BCF7-454C-9B27-FAE71980D1F6}" destId="{97D55D61-D77B-4EEB-965D-A0361604DFE0}" srcOrd="9" destOrd="0" presId="urn:microsoft.com/office/officeart/2005/8/layout/radial6"/>
    <dgm:cxn modelId="{CF0D5DFB-F06C-47F6-8FF9-EC9A5EB344CE}" type="presParOf" srcId="{E1FE82A9-BCF7-454C-9B27-FAE71980D1F6}" destId="{D2507691-460E-4CA9-B5F5-023627AB76A0}" srcOrd="10" destOrd="0" presId="urn:microsoft.com/office/officeart/2005/8/layout/radial6"/>
    <dgm:cxn modelId="{CA9685E2-5251-45CD-8151-37DAAD6065D7}" type="presParOf" srcId="{E1FE82A9-BCF7-454C-9B27-FAE71980D1F6}" destId="{AD655A51-A605-42DF-A5C2-002F2AEC6561}" srcOrd="11" destOrd="0" presId="urn:microsoft.com/office/officeart/2005/8/layout/radial6"/>
    <dgm:cxn modelId="{4B32E9E7-DDF7-4729-8EC6-624CAB78E3BE}" type="presParOf" srcId="{E1FE82A9-BCF7-454C-9B27-FAE71980D1F6}" destId="{B1BD4F46-ACDD-4601-8823-3C1EF6BE9437}" srcOrd="12" destOrd="0" presId="urn:microsoft.com/office/officeart/2005/8/layout/radial6"/>
    <dgm:cxn modelId="{879A728C-0958-4059-87E0-84D447B33F9B}" type="presParOf" srcId="{E1FE82A9-BCF7-454C-9B27-FAE71980D1F6}" destId="{B2EAD186-1C2A-4850-9B73-274D1FD78B17}" srcOrd="13" destOrd="0" presId="urn:microsoft.com/office/officeart/2005/8/layout/radial6"/>
    <dgm:cxn modelId="{C030FFA2-5633-45F4-97C5-17B987980D2A}" type="presParOf" srcId="{E1FE82A9-BCF7-454C-9B27-FAE71980D1F6}" destId="{75172FCA-39E1-4616-843B-10C5190D2A86}" srcOrd="14" destOrd="0" presId="urn:microsoft.com/office/officeart/2005/8/layout/radial6"/>
    <dgm:cxn modelId="{E100F821-E803-4FEF-BB80-8F389EBC2A8C}" type="presParOf" srcId="{E1FE82A9-BCF7-454C-9B27-FAE71980D1F6}" destId="{A596D57D-7138-494D-B515-D68E4D552C76}" srcOrd="15" destOrd="0" presId="urn:microsoft.com/office/officeart/2005/8/layout/radial6"/>
    <dgm:cxn modelId="{D8CB8CE2-A2D6-4218-B155-FF90E8C18328}" type="presParOf" srcId="{E1FE82A9-BCF7-454C-9B27-FAE71980D1F6}" destId="{5379A427-0783-46D1-B117-FD5E3EC34F05}" srcOrd="16" destOrd="0" presId="urn:microsoft.com/office/officeart/2005/8/layout/radial6"/>
    <dgm:cxn modelId="{106505D8-C46C-4DB2-B9DA-BEF572F5D601}" type="presParOf" srcId="{E1FE82A9-BCF7-454C-9B27-FAE71980D1F6}" destId="{D2C6BD41-4803-4EC5-A488-FF788C7573ED}" srcOrd="17" destOrd="0" presId="urn:microsoft.com/office/officeart/2005/8/layout/radial6"/>
    <dgm:cxn modelId="{C3A83EF7-C8A8-4EEC-9629-2DA604248129}" type="presParOf" srcId="{E1FE82A9-BCF7-454C-9B27-FAE71980D1F6}" destId="{7F6CF910-43B8-49D1-B9AA-39B7990572E0}" srcOrd="18" destOrd="0" presId="urn:microsoft.com/office/officeart/2005/8/layout/radial6"/>
    <dgm:cxn modelId="{9B2BC979-3F9C-45FF-9165-D50CEF56BABF}" type="presParOf" srcId="{E1FE82A9-BCF7-454C-9B27-FAE71980D1F6}" destId="{1A5035F6-565F-468E-B996-DE01F34B1848}" srcOrd="19" destOrd="0" presId="urn:microsoft.com/office/officeart/2005/8/layout/radial6"/>
    <dgm:cxn modelId="{499CFBF8-4736-4997-9608-F724949AED90}" type="presParOf" srcId="{E1FE82A9-BCF7-454C-9B27-FAE71980D1F6}" destId="{7977167D-62F7-4003-87A7-AED77C754AEC}" srcOrd="20" destOrd="0" presId="urn:microsoft.com/office/officeart/2005/8/layout/radial6"/>
    <dgm:cxn modelId="{21E000E6-BD09-46F8-BCB4-C5217ACF4285}" type="presParOf" srcId="{E1FE82A9-BCF7-454C-9B27-FAE71980D1F6}" destId="{DD97D235-8400-4E18-8951-78A2B9232173}" srcOrd="21" destOrd="0" presId="urn:microsoft.com/office/officeart/2005/8/layout/radial6"/>
    <dgm:cxn modelId="{7A5E9CD3-BC65-4E1D-ADED-47B31F38A366}" type="presParOf" srcId="{E1FE82A9-BCF7-454C-9B27-FAE71980D1F6}" destId="{DE63F94C-CEEE-413C-A892-BD327365068A}" srcOrd="22" destOrd="0" presId="urn:microsoft.com/office/officeart/2005/8/layout/radial6"/>
    <dgm:cxn modelId="{CFF3F8C0-6197-4CF3-BAC0-53A72B4F73AA}" type="presParOf" srcId="{E1FE82A9-BCF7-454C-9B27-FAE71980D1F6}" destId="{ADB73823-C249-477C-BF69-8F45E3565FF9}" srcOrd="23" destOrd="0" presId="urn:microsoft.com/office/officeart/2005/8/layout/radial6"/>
    <dgm:cxn modelId="{847EB30C-91B6-4D70-9C3A-886343BD325E}" type="presParOf" srcId="{E1FE82A9-BCF7-454C-9B27-FAE71980D1F6}" destId="{F2A02AC8-FBA1-4216-A46C-B81D359051CF}" srcOrd="24" destOrd="0" presId="urn:microsoft.com/office/officeart/2005/8/layout/radial6"/>
    <dgm:cxn modelId="{5D734382-E27D-4E45-9B9F-92809FC9E746}" type="presParOf" srcId="{E1FE82A9-BCF7-454C-9B27-FAE71980D1F6}" destId="{9EE8A0DF-3E66-49B8-8951-F43208E55918}" srcOrd="25" destOrd="0" presId="urn:microsoft.com/office/officeart/2005/8/layout/radial6"/>
    <dgm:cxn modelId="{61D5DDDC-9688-4DA6-B433-F3A5CF0B8753}" type="presParOf" srcId="{E1FE82A9-BCF7-454C-9B27-FAE71980D1F6}" destId="{704335BA-7C3A-40BD-B286-1CD988226F9D}" srcOrd="26" destOrd="0" presId="urn:microsoft.com/office/officeart/2005/8/layout/radial6"/>
    <dgm:cxn modelId="{C3D16D97-7107-4969-AF9F-859284B3F51D}" type="presParOf" srcId="{E1FE82A9-BCF7-454C-9B27-FAE71980D1F6}" destId="{370EF279-593A-4017-A881-083B5176D20F}" srcOrd="27" destOrd="0" presId="urn:microsoft.com/office/officeart/2005/8/layout/radial6"/>
    <dgm:cxn modelId="{666AEF7B-1343-4424-BCDF-EFCDA4BB986A}" type="presParOf" srcId="{E1FE82A9-BCF7-454C-9B27-FAE71980D1F6}" destId="{56C4C3F6-9DAA-4E89-A934-5808BB6BE0AD}" srcOrd="28" destOrd="0" presId="urn:microsoft.com/office/officeart/2005/8/layout/radial6"/>
    <dgm:cxn modelId="{762EA4E0-5D97-4D4E-8CAC-C63DB36B4AE4}" type="presParOf" srcId="{E1FE82A9-BCF7-454C-9B27-FAE71980D1F6}" destId="{362D94C1-8285-4720-A623-A9EB8E2834B2}" srcOrd="29" destOrd="0" presId="urn:microsoft.com/office/officeart/2005/8/layout/radial6"/>
    <dgm:cxn modelId="{96E6B19C-E39C-40F9-B4D4-537603A4496F}" type="presParOf" srcId="{E1FE82A9-BCF7-454C-9B27-FAE71980D1F6}" destId="{FC892F30-FE16-4D31-B83A-A506EC419A84}" srcOrd="3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A48934-E5CE-4CC5-84DA-6BF3B622E4FB}"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tr-TR"/>
        </a:p>
      </dgm:t>
    </dgm:pt>
    <dgm:pt modelId="{5DBE7E9A-81C1-4470-8568-BC6FFBF5B1D7}">
      <dgm:prSet custT="1"/>
      <dgm:spPr/>
      <dgm:t>
        <a:bodyPr/>
        <a:lstStyle/>
        <a:p>
          <a:pPr algn="just"/>
          <a:r>
            <a:rPr lang="tr-TR" sz="1600" b="1" dirty="0" smtClean="0"/>
            <a:t>Sporun kendine özgü özellikleri ile yönetim teori ve ilkelerini bütünleştirebilme,</a:t>
          </a:r>
          <a:endParaRPr lang="tr-TR" sz="1600" b="1" dirty="0"/>
        </a:p>
      </dgm:t>
    </dgm:pt>
    <dgm:pt modelId="{8A47DD65-E9BD-49E7-B62F-C0655CD761F3}" type="parTrans" cxnId="{AB4872CF-2FE8-438A-A2E3-7343E7ED8F56}">
      <dgm:prSet/>
      <dgm:spPr/>
      <dgm:t>
        <a:bodyPr/>
        <a:lstStyle/>
        <a:p>
          <a:endParaRPr lang="tr-TR"/>
        </a:p>
      </dgm:t>
    </dgm:pt>
    <dgm:pt modelId="{CD33652F-5EA6-49A2-9BD5-87712962A543}" type="sibTrans" cxnId="{AB4872CF-2FE8-438A-A2E3-7343E7ED8F56}">
      <dgm:prSet/>
      <dgm:spPr>
        <a:solidFill>
          <a:srgbClr val="EF8B47">
            <a:alpha val="90000"/>
          </a:srgbClr>
        </a:solidFill>
      </dgm:spPr>
      <dgm:t>
        <a:bodyPr/>
        <a:lstStyle/>
        <a:p>
          <a:endParaRPr lang="tr-TR"/>
        </a:p>
      </dgm:t>
    </dgm:pt>
    <dgm:pt modelId="{50609D1A-ADA0-4597-ABA1-FC5BF64F0FD6}">
      <dgm:prSet custT="1"/>
      <dgm:spPr/>
      <dgm:t>
        <a:bodyPr/>
        <a:lstStyle/>
        <a:p>
          <a:pPr algn="just"/>
          <a:r>
            <a:rPr lang="tr-TR" sz="1600" b="1" dirty="0" smtClean="0">
              <a:solidFill>
                <a:schemeClr val="tx1"/>
              </a:solidFill>
            </a:rPr>
            <a:t>Sporla ilgili faaliyetlerin sürdürülmesi için ihtiyaç duyulan kurum ve kuruluşların tasarlanması (işletmecilik, girişimcilik), işletilmesi ve performansının değerlendirilmesi,</a:t>
          </a:r>
          <a:endParaRPr lang="tr-TR" sz="1600" b="1" dirty="0">
            <a:solidFill>
              <a:schemeClr val="tx1"/>
            </a:solidFill>
          </a:endParaRPr>
        </a:p>
      </dgm:t>
    </dgm:pt>
    <dgm:pt modelId="{3B023569-1B0E-4D64-B508-97D37946A3FD}" type="parTrans" cxnId="{DE2D01F1-617B-4267-856B-4D71BCE166B0}">
      <dgm:prSet/>
      <dgm:spPr/>
      <dgm:t>
        <a:bodyPr/>
        <a:lstStyle/>
        <a:p>
          <a:endParaRPr lang="tr-TR"/>
        </a:p>
      </dgm:t>
    </dgm:pt>
    <dgm:pt modelId="{496C1A1E-95F0-45D3-A8D8-3718CAF5A7C1}" type="sibTrans" cxnId="{DE2D01F1-617B-4267-856B-4D71BCE166B0}">
      <dgm:prSet/>
      <dgm:spPr>
        <a:solidFill>
          <a:srgbClr val="EF8B47">
            <a:alpha val="90000"/>
          </a:srgbClr>
        </a:solidFill>
      </dgm:spPr>
      <dgm:t>
        <a:bodyPr/>
        <a:lstStyle/>
        <a:p>
          <a:endParaRPr lang="tr-TR"/>
        </a:p>
      </dgm:t>
    </dgm:pt>
    <dgm:pt modelId="{88A9D72B-D966-4554-A31D-CB1199DD7D2F}">
      <dgm:prSet custT="1"/>
      <dgm:spPr/>
      <dgm:t>
        <a:bodyPr/>
        <a:lstStyle/>
        <a:p>
          <a:pPr algn="just"/>
          <a:r>
            <a:rPr lang="tr-TR" sz="1400" b="1" dirty="0" smtClean="0"/>
            <a:t>Spor yönetimi alanına özgü ekonomik, hukuki, finansal, pazarlama, iletişim, insan kaynakları, liderlik, psikolojik ve sosyolojik boyutlar ile ilgili bilgi ve beceriye sahip olabilme; bu bilgileri ve becerileri kullanarak bir çalışmayı bağımsız olarak yürütebilme, </a:t>
          </a:r>
          <a:r>
            <a:rPr lang="tr-TR" sz="1400" b="1" dirty="0" smtClean="0">
              <a:solidFill>
                <a:schemeClr val="tx1"/>
              </a:solidFill>
            </a:rPr>
            <a:t>karmaşık sorunları bireysel ve ekip olarak sorumluluk bilinciyle disiplinler arası çözümleyebilme, </a:t>
          </a:r>
          <a:endParaRPr lang="tr-TR" sz="1400" b="1" dirty="0">
            <a:solidFill>
              <a:schemeClr val="tx1"/>
            </a:solidFill>
          </a:endParaRPr>
        </a:p>
      </dgm:t>
    </dgm:pt>
    <dgm:pt modelId="{C7A223FC-9246-4682-85C2-419CE36E87F9}" type="parTrans" cxnId="{6003E2D4-E7F2-4FC8-8F01-D95C6662C08A}">
      <dgm:prSet/>
      <dgm:spPr/>
      <dgm:t>
        <a:bodyPr/>
        <a:lstStyle/>
        <a:p>
          <a:endParaRPr lang="tr-TR"/>
        </a:p>
      </dgm:t>
    </dgm:pt>
    <dgm:pt modelId="{E5E0ED5C-B1E5-468C-9F55-C4AB26FCF0F0}" type="sibTrans" cxnId="{6003E2D4-E7F2-4FC8-8F01-D95C6662C08A}">
      <dgm:prSet/>
      <dgm:spPr>
        <a:solidFill>
          <a:srgbClr val="EF8B47">
            <a:alpha val="90000"/>
          </a:srgbClr>
        </a:solidFill>
      </dgm:spPr>
      <dgm:t>
        <a:bodyPr/>
        <a:lstStyle/>
        <a:p>
          <a:endParaRPr lang="tr-TR"/>
        </a:p>
      </dgm:t>
    </dgm:pt>
    <dgm:pt modelId="{29054E9A-B0E7-492D-87FE-DE1179FBFED6}">
      <dgm:prSet custT="1"/>
      <dgm:spPr/>
      <dgm:t>
        <a:bodyPr/>
        <a:lstStyle/>
        <a:p>
          <a:pPr algn="just"/>
          <a:r>
            <a:rPr lang="tr-TR" sz="1600" b="1" dirty="0" smtClean="0"/>
            <a:t>Spor yönetimi alanına özgü edindiği mesleki bilgi ve becerilerini alanı ile ilgili bir işyerinde gözlemleyebilme ve uygulayabilme,</a:t>
          </a:r>
          <a:endParaRPr lang="tr-TR" sz="1600" b="1" dirty="0"/>
        </a:p>
      </dgm:t>
    </dgm:pt>
    <dgm:pt modelId="{AB4AA70D-1495-4D14-B9EF-36417C54A8F2}" type="parTrans" cxnId="{B18586B0-2BD7-4E29-98A0-1A26E9B65E1E}">
      <dgm:prSet/>
      <dgm:spPr/>
      <dgm:t>
        <a:bodyPr/>
        <a:lstStyle/>
        <a:p>
          <a:endParaRPr lang="tr-TR"/>
        </a:p>
      </dgm:t>
    </dgm:pt>
    <dgm:pt modelId="{E4B429CF-DA9F-42B9-899A-ED8B1E0F2B33}" type="sibTrans" cxnId="{B18586B0-2BD7-4E29-98A0-1A26E9B65E1E}">
      <dgm:prSet/>
      <dgm:spPr/>
      <dgm:t>
        <a:bodyPr/>
        <a:lstStyle/>
        <a:p>
          <a:endParaRPr lang="tr-TR"/>
        </a:p>
      </dgm:t>
    </dgm:pt>
    <dgm:pt modelId="{DB21D9C4-D82C-49D8-8A4A-9518A09D8155}" type="pres">
      <dgm:prSet presAssocID="{41A48934-E5CE-4CC5-84DA-6BF3B622E4FB}" presName="outerComposite" presStyleCnt="0">
        <dgm:presLayoutVars>
          <dgm:chMax val="5"/>
          <dgm:dir/>
          <dgm:resizeHandles val="exact"/>
        </dgm:presLayoutVars>
      </dgm:prSet>
      <dgm:spPr/>
      <dgm:t>
        <a:bodyPr/>
        <a:lstStyle/>
        <a:p>
          <a:endParaRPr lang="tr-TR"/>
        </a:p>
      </dgm:t>
    </dgm:pt>
    <dgm:pt modelId="{1F86AE8C-7BEC-4556-B58C-FB097EB6D696}" type="pres">
      <dgm:prSet presAssocID="{41A48934-E5CE-4CC5-84DA-6BF3B622E4FB}" presName="dummyMaxCanvas" presStyleCnt="0">
        <dgm:presLayoutVars/>
      </dgm:prSet>
      <dgm:spPr/>
    </dgm:pt>
    <dgm:pt modelId="{D323C9B6-F562-4763-A91A-5FEF21FBF704}" type="pres">
      <dgm:prSet presAssocID="{41A48934-E5CE-4CC5-84DA-6BF3B622E4FB}" presName="FourNodes_1" presStyleLbl="node1" presStyleIdx="0" presStyleCnt="4">
        <dgm:presLayoutVars>
          <dgm:bulletEnabled val="1"/>
        </dgm:presLayoutVars>
      </dgm:prSet>
      <dgm:spPr/>
      <dgm:t>
        <a:bodyPr/>
        <a:lstStyle/>
        <a:p>
          <a:endParaRPr lang="tr-TR"/>
        </a:p>
      </dgm:t>
    </dgm:pt>
    <dgm:pt modelId="{E7650EBB-9CF8-4C14-A563-86F15702B21A}" type="pres">
      <dgm:prSet presAssocID="{41A48934-E5CE-4CC5-84DA-6BF3B622E4FB}" presName="FourNodes_2" presStyleLbl="node1" presStyleIdx="1" presStyleCnt="4">
        <dgm:presLayoutVars>
          <dgm:bulletEnabled val="1"/>
        </dgm:presLayoutVars>
      </dgm:prSet>
      <dgm:spPr/>
      <dgm:t>
        <a:bodyPr/>
        <a:lstStyle/>
        <a:p>
          <a:endParaRPr lang="tr-TR"/>
        </a:p>
      </dgm:t>
    </dgm:pt>
    <dgm:pt modelId="{FF70B08C-A153-46FF-BD27-763CD80155E5}" type="pres">
      <dgm:prSet presAssocID="{41A48934-E5CE-4CC5-84DA-6BF3B622E4FB}" presName="FourNodes_3" presStyleLbl="node1" presStyleIdx="2" presStyleCnt="4">
        <dgm:presLayoutVars>
          <dgm:bulletEnabled val="1"/>
        </dgm:presLayoutVars>
      </dgm:prSet>
      <dgm:spPr/>
      <dgm:t>
        <a:bodyPr/>
        <a:lstStyle/>
        <a:p>
          <a:endParaRPr lang="tr-TR"/>
        </a:p>
      </dgm:t>
    </dgm:pt>
    <dgm:pt modelId="{CA8505DC-824F-4E01-B737-FE85687B9966}" type="pres">
      <dgm:prSet presAssocID="{41A48934-E5CE-4CC5-84DA-6BF3B622E4FB}" presName="FourNodes_4" presStyleLbl="node1" presStyleIdx="3" presStyleCnt="4">
        <dgm:presLayoutVars>
          <dgm:bulletEnabled val="1"/>
        </dgm:presLayoutVars>
      </dgm:prSet>
      <dgm:spPr/>
      <dgm:t>
        <a:bodyPr/>
        <a:lstStyle/>
        <a:p>
          <a:endParaRPr lang="tr-TR"/>
        </a:p>
      </dgm:t>
    </dgm:pt>
    <dgm:pt modelId="{5F063278-5E81-45F9-AB40-722833438E20}" type="pres">
      <dgm:prSet presAssocID="{41A48934-E5CE-4CC5-84DA-6BF3B622E4FB}" presName="FourConn_1-2" presStyleLbl="fgAccFollowNode1" presStyleIdx="0" presStyleCnt="3">
        <dgm:presLayoutVars>
          <dgm:bulletEnabled val="1"/>
        </dgm:presLayoutVars>
      </dgm:prSet>
      <dgm:spPr/>
      <dgm:t>
        <a:bodyPr/>
        <a:lstStyle/>
        <a:p>
          <a:endParaRPr lang="tr-TR"/>
        </a:p>
      </dgm:t>
    </dgm:pt>
    <dgm:pt modelId="{44686087-33E6-4DB9-ABDB-7752A9B718DD}" type="pres">
      <dgm:prSet presAssocID="{41A48934-E5CE-4CC5-84DA-6BF3B622E4FB}" presName="FourConn_2-3" presStyleLbl="fgAccFollowNode1" presStyleIdx="1" presStyleCnt="3">
        <dgm:presLayoutVars>
          <dgm:bulletEnabled val="1"/>
        </dgm:presLayoutVars>
      </dgm:prSet>
      <dgm:spPr/>
      <dgm:t>
        <a:bodyPr/>
        <a:lstStyle/>
        <a:p>
          <a:endParaRPr lang="tr-TR"/>
        </a:p>
      </dgm:t>
    </dgm:pt>
    <dgm:pt modelId="{11EA2A1C-DF54-44E2-985F-D0DFD7505823}" type="pres">
      <dgm:prSet presAssocID="{41A48934-E5CE-4CC5-84DA-6BF3B622E4FB}" presName="FourConn_3-4" presStyleLbl="fgAccFollowNode1" presStyleIdx="2" presStyleCnt="3">
        <dgm:presLayoutVars>
          <dgm:bulletEnabled val="1"/>
        </dgm:presLayoutVars>
      </dgm:prSet>
      <dgm:spPr/>
      <dgm:t>
        <a:bodyPr/>
        <a:lstStyle/>
        <a:p>
          <a:endParaRPr lang="tr-TR"/>
        </a:p>
      </dgm:t>
    </dgm:pt>
    <dgm:pt modelId="{42E17C79-ED45-4FD7-9E1B-948C4EC30524}" type="pres">
      <dgm:prSet presAssocID="{41A48934-E5CE-4CC5-84DA-6BF3B622E4FB}" presName="FourNodes_1_text" presStyleLbl="node1" presStyleIdx="3" presStyleCnt="4">
        <dgm:presLayoutVars>
          <dgm:bulletEnabled val="1"/>
        </dgm:presLayoutVars>
      </dgm:prSet>
      <dgm:spPr/>
      <dgm:t>
        <a:bodyPr/>
        <a:lstStyle/>
        <a:p>
          <a:endParaRPr lang="tr-TR"/>
        </a:p>
      </dgm:t>
    </dgm:pt>
    <dgm:pt modelId="{5755E3CB-FDF3-4D23-8D1E-0908901232B4}" type="pres">
      <dgm:prSet presAssocID="{41A48934-E5CE-4CC5-84DA-6BF3B622E4FB}" presName="FourNodes_2_text" presStyleLbl="node1" presStyleIdx="3" presStyleCnt="4">
        <dgm:presLayoutVars>
          <dgm:bulletEnabled val="1"/>
        </dgm:presLayoutVars>
      </dgm:prSet>
      <dgm:spPr/>
      <dgm:t>
        <a:bodyPr/>
        <a:lstStyle/>
        <a:p>
          <a:endParaRPr lang="tr-TR"/>
        </a:p>
      </dgm:t>
    </dgm:pt>
    <dgm:pt modelId="{A885C508-9877-4D1B-8EA0-B853829F885D}" type="pres">
      <dgm:prSet presAssocID="{41A48934-E5CE-4CC5-84DA-6BF3B622E4FB}" presName="FourNodes_3_text" presStyleLbl="node1" presStyleIdx="3" presStyleCnt="4">
        <dgm:presLayoutVars>
          <dgm:bulletEnabled val="1"/>
        </dgm:presLayoutVars>
      </dgm:prSet>
      <dgm:spPr/>
      <dgm:t>
        <a:bodyPr/>
        <a:lstStyle/>
        <a:p>
          <a:endParaRPr lang="tr-TR"/>
        </a:p>
      </dgm:t>
    </dgm:pt>
    <dgm:pt modelId="{4A252697-DE2A-4668-8299-AD44C0C60F5E}" type="pres">
      <dgm:prSet presAssocID="{41A48934-E5CE-4CC5-84DA-6BF3B622E4FB}" presName="FourNodes_4_text" presStyleLbl="node1" presStyleIdx="3" presStyleCnt="4">
        <dgm:presLayoutVars>
          <dgm:bulletEnabled val="1"/>
        </dgm:presLayoutVars>
      </dgm:prSet>
      <dgm:spPr/>
      <dgm:t>
        <a:bodyPr/>
        <a:lstStyle/>
        <a:p>
          <a:endParaRPr lang="tr-TR"/>
        </a:p>
      </dgm:t>
    </dgm:pt>
  </dgm:ptLst>
  <dgm:cxnLst>
    <dgm:cxn modelId="{04F813F0-806D-4BD1-9909-EFB726FFBFCA}" type="presOf" srcId="{CD33652F-5EA6-49A2-9BD5-87712962A543}" destId="{5F063278-5E81-45F9-AB40-722833438E20}" srcOrd="0" destOrd="0" presId="urn:microsoft.com/office/officeart/2005/8/layout/vProcess5"/>
    <dgm:cxn modelId="{6783FF7D-F818-4306-93F7-23FCCEFB4D9D}" type="presOf" srcId="{E5E0ED5C-B1E5-468C-9F55-C4AB26FCF0F0}" destId="{11EA2A1C-DF54-44E2-985F-D0DFD7505823}" srcOrd="0" destOrd="0" presId="urn:microsoft.com/office/officeart/2005/8/layout/vProcess5"/>
    <dgm:cxn modelId="{AF6FD967-C2FD-4879-806B-1D81D59A56A3}" type="presOf" srcId="{50609D1A-ADA0-4597-ABA1-FC5BF64F0FD6}" destId="{5755E3CB-FDF3-4D23-8D1E-0908901232B4}" srcOrd="1" destOrd="0" presId="urn:microsoft.com/office/officeart/2005/8/layout/vProcess5"/>
    <dgm:cxn modelId="{76B1A997-3F70-43CD-92E5-5D3249D956A0}" type="presOf" srcId="{5DBE7E9A-81C1-4470-8568-BC6FFBF5B1D7}" destId="{D323C9B6-F562-4763-A91A-5FEF21FBF704}" srcOrd="0" destOrd="0" presId="urn:microsoft.com/office/officeart/2005/8/layout/vProcess5"/>
    <dgm:cxn modelId="{F7F02C80-FF38-4E90-8C1D-5CBEC2EAE63C}" type="presOf" srcId="{29054E9A-B0E7-492D-87FE-DE1179FBFED6}" destId="{CA8505DC-824F-4E01-B737-FE85687B9966}" srcOrd="0" destOrd="0" presId="urn:microsoft.com/office/officeart/2005/8/layout/vProcess5"/>
    <dgm:cxn modelId="{B18586B0-2BD7-4E29-98A0-1A26E9B65E1E}" srcId="{41A48934-E5CE-4CC5-84DA-6BF3B622E4FB}" destId="{29054E9A-B0E7-492D-87FE-DE1179FBFED6}" srcOrd="3" destOrd="0" parTransId="{AB4AA70D-1495-4D14-B9EF-36417C54A8F2}" sibTransId="{E4B429CF-DA9F-42B9-899A-ED8B1E0F2B33}"/>
    <dgm:cxn modelId="{AB4872CF-2FE8-438A-A2E3-7343E7ED8F56}" srcId="{41A48934-E5CE-4CC5-84DA-6BF3B622E4FB}" destId="{5DBE7E9A-81C1-4470-8568-BC6FFBF5B1D7}" srcOrd="0" destOrd="0" parTransId="{8A47DD65-E9BD-49E7-B62F-C0655CD761F3}" sibTransId="{CD33652F-5EA6-49A2-9BD5-87712962A543}"/>
    <dgm:cxn modelId="{B0414C1C-524A-4692-B21D-18B80E05D8BF}" type="presOf" srcId="{88A9D72B-D966-4554-A31D-CB1199DD7D2F}" destId="{FF70B08C-A153-46FF-BD27-763CD80155E5}" srcOrd="0" destOrd="0" presId="urn:microsoft.com/office/officeart/2005/8/layout/vProcess5"/>
    <dgm:cxn modelId="{DE2D01F1-617B-4267-856B-4D71BCE166B0}" srcId="{41A48934-E5CE-4CC5-84DA-6BF3B622E4FB}" destId="{50609D1A-ADA0-4597-ABA1-FC5BF64F0FD6}" srcOrd="1" destOrd="0" parTransId="{3B023569-1B0E-4D64-B508-97D37946A3FD}" sibTransId="{496C1A1E-95F0-45D3-A8D8-3718CAF5A7C1}"/>
    <dgm:cxn modelId="{21449868-FB88-473D-919D-B5654B0E0807}" type="presOf" srcId="{5DBE7E9A-81C1-4470-8568-BC6FFBF5B1D7}" destId="{42E17C79-ED45-4FD7-9E1B-948C4EC30524}" srcOrd="1" destOrd="0" presId="urn:microsoft.com/office/officeart/2005/8/layout/vProcess5"/>
    <dgm:cxn modelId="{99F71480-736F-4138-A0C9-9CF9FF8F773B}" type="presOf" srcId="{88A9D72B-D966-4554-A31D-CB1199DD7D2F}" destId="{A885C508-9877-4D1B-8EA0-B853829F885D}" srcOrd="1" destOrd="0" presId="urn:microsoft.com/office/officeart/2005/8/layout/vProcess5"/>
    <dgm:cxn modelId="{94A0DF1A-04DF-4904-908D-A607A9044B33}" type="presOf" srcId="{41A48934-E5CE-4CC5-84DA-6BF3B622E4FB}" destId="{DB21D9C4-D82C-49D8-8A4A-9518A09D8155}" srcOrd="0" destOrd="0" presId="urn:microsoft.com/office/officeart/2005/8/layout/vProcess5"/>
    <dgm:cxn modelId="{2951EE51-F856-48D0-89BA-8CFE54A26B53}" type="presOf" srcId="{496C1A1E-95F0-45D3-A8D8-3718CAF5A7C1}" destId="{44686087-33E6-4DB9-ABDB-7752A9B718DD}" srcOrd="0" destOrd="0" presId="urn:microsoft.com/office/officeart/2005/8/layout/vProcess5"/>
    <dgm:cxn modelId="{5061AB44-5A3B-4D8B-A12F-0C848F1294CA}" type="presOf" srcId="{50609D1A-ADA0-4597-ABA1-FC5BF64F0FD6}" destId="{E7650EBB-9CF8-4C14-A563-86F15702B21A}" srcOrd="0" destOrd="0" presId="urn:microsoft.com/office/officeart/2005/8/layout/vProcess5"/>
    <dgm:cxn modelId="{D7A0763D-6145-42C2-8D41-BBC876057EDB}" type="presOf" srcId="{29054E9A-B0E7-492D-87FE-DE1179FBFED6}" destId="{4A252697-DE2A-4668-8299-AD44C0C60F5E}" srcOrd="1" destOrd="0" presId="urn:microsoft.com/office/officeart/2005/8/layout/vProcess5"/>
    <dgm:cxn modelId="{6003E2D4-E7F2-4FC8-8F01-D95C6662C08A}" srcId="{41A48934-E5CE-4CC5-84DA-6BF3B622E4FB}" destId="{88A9D72B-D966-4554-A31D-CB1199DD7D2F}" srcOrd="2" destOrd="0" parTransId="{C7A223FC-9246-4682-85C2-419CE36E87F9}" sibTransId="{E5E0ED5C-B1E5-468C-9F55-C4AB26FCF0F0}"/>
    <dgm:cxn modelId="{B723EB19-9CA8-4099-B8A3-8F9CE326ED60}" type="presParOf" srcId="{DB21D9C4-D82C-49D8-8A4A-9518A09D8155}" destId="{1F86AE8C-7BEC-4556-B58C-FB097EB6D696}" srcOrd="0" destOrd="0" presId="urn:microsoft.com/office/officeart/2005/8/layout/vProcess5"/>
    <dgm:cxn modelId="{F47E53B4-E1C7-42A1-B9A6-D800BA09F6B8}" type="presParOf" srcId="{DB21D9C4-D82C-49D8-8A4A-9518A09D8155}" destId="{D323C9B6-F562-4763-A91A-5FEF21FBF704}" srcOrd="1" destOrd="0" presId="urn:microsoft.com/office/officeart/2005/8/layout/vProcess5"/>
    <dgm:cxn modelId="{91402B10-8B23-4B98-AF31-3E967D170E3B}" type="presParOf" srcId="{DB21D9C4-D82C-49D8-8A4A-9518A09D8155}" destId="{E7650EBB-9CF8-4C14-A563-86F15702B21A}" srcOrd="2" destOrd="0" presId="urn:microsoft.com/office/officeart/2005/8/layout/vProcess5"/>
    <dgm:cxn modelId="{DFA0E473-6AB3-4B98-910A-66AC608F3184}" type="presParOf" srcId="{DB21D9C4-D82C-49D8-8A4A-9518A09D8155}" destId="{FF70B08C-A153-46FF-BD27-763CD80155E5}" srcOrd="3" destOrd="0" presId="urn:microsoft.com/office/officeart/2005/8/layout/vProcess5"/>
    <dgm:cxn modelId="{C0EFCA63-B056-407E-AA9C-507EE884A905}" type="presParOf" srcId="{DB21D9C4-D82C-49D8-8A4A-9518A09D8155}" destId="{CA8505DC-824F-4E01-B737-FE85687B9966}" srcOrd="4" destOrd="0" presId="urn:microsoft.com/office/officeart/2005/8/layout/vProcess5"/>
    <dgm:cxn modelId="{EB064510-694C-4D2D-BD76-EEA136D27215}" type="presParOf" srcId="{DB21D9C4-D82C-49D8-8A4A-9518A09D8155}" destId="{5F063278-5E81-45F9-AB40-722833438E20}" srcOrd="5" destOrd="0" presId="urn:microsoft.com/office/officeart/2005/8/layout/vProcess5"/>
    <dgm:cxn modelId="{A49A9423-ECF9-420F-B8CB-E865EDA42B91}" type="presParOf" srcId="{DB21D9C4-D82C-49D8-8A4A-9518A09D8155}" destId="{44686087-33E6-4DB9-ABDB-7752A9B718DD}" srcOrd="6" destOrd="0" presId="urn:microsoft.com/office/officeart/2005/8/layout/vProcess5"/>
    <dgm:cxn modelId="{29215FCD-DC4F-4EBA-BF84-4FAA51CD7F52}" type="presParOf" srcId="{DB21D9C4-D82C-49D8-8A4A-9518A09D8155}" destId="{11EA2A1C-DF54-44E2-985F-D0DFD7505823}" srcOrd="7" destOrd="0" presId="urn:microsoft.com/office/officeart/2005/8/layout/vProcess5"/>
    <dgm:cxn modelId="{5CF47282-3180-4D18-BF73-301D79948CD5}" type="presParOf" srcId="{DB21D9C4-D82C-49D8-8A4A-9518A09D8155}" destId="{42E17C79-ED45-4FD7-9E1B-948C4EC30524}" srcOrd="8" destOrd="0" presId="urn:microsoft.com/office/officeart/2005/8/layout/vProcess5"/>
    <dgm:cxn modelId="{4C46ADC9-0CC5-4F31-BBC4-AE75F3EECA77}" type="presParOf" srcId="{DB21D9C4-D82C-49D8-8A4A-9518A09D8155}" destId="{5755E3CB-FDF3-4D23-8D1E-0908901232B4}" srcOrd="9" destOrd="0" presId="urn:microsoft.com/office/officeart/2005/8/layout/vProcess5"/>
    <dgm:cxn modelId="{21C8AF1B-9F67-4517-B116-963252A574D2}" type="presParOf" srcId="{DB21D9C4-D82C-49D8-8A4A-9518A09D8155}" destId="{A885C508-9877-4D1B-8EA0-B853829F885D}" srcOrd="10" destOrd="0" presId="urn:microsoft.com/office/officeart/2005/8/layout/vProcess5"/>
    <dgm:cxn modelId="{916376BD-F247-45F3-B425-6F809C491A6C}" type="presParOf" srcId="{DB21D9C4-D82C-49D8-8A4A-9518A09D8155}" destId="{4A252697-DE2A-4668-8299-AD44C0C60F5E}"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E3F304D-E5E4-49D6-B76E-1E933878F26A}"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tr-TR"/>
        </a:p>
      </dgm:t>
    </dgm:pt>
    <dgm:pt modelId="{E2D3C1F5-7461-485D-94DE-798E195BADEC}">
      <dgm:prSet custT="1"/>
      <dgm:spPr/>
      <dgm:t>
        <a:bodyPr/>
        <a:lstStyle/>
        <a:p>
          <a:pPr algn="just"/>
          <a:r>
            <a:rPr lang="tr-TR" sz="1600" b="1" dirty="0" smtClean="0">
              <a:solidFill>
                <a:schemeClr val="tx1"/>
              </a:solidFill>
            </a:rPr>
            <a:t>Ulusal ve uluslararası düzeyde spor yönetiminin tarihi gelişim süreci, günümüz spor yönetiminin yapısı, işleyişi ve spor politikaları hakkında bilgi sahibi olabilme, ülkelerin spor yönetimi yapılarını inceleyerek karşılaştırmalı olarak analiz edebilme, </a:t>
          </a:r>
          <a:endParaRPr lang="tr-TR" sz="1600" b="1" dirty="0">
            <a:solidFill>
              <a:schemeClr val="tx1"/>
            </a:solidFill>
          </a:endParaRPr>
        </a:p>
      </dgm:t>
    </dgm:pt>
    <dgm:pt modelId="{D7D40106-1398-471F-B0CF-6A70D9B4FF96}" type="parTrans" cxnId="{DDFFD639-56E3-4DE4-BF53-DD7901C2D8FB}">
      <dgm:prSet/>
      <dgm:spPr/>
      <dgm:t>
        <a:bodyPr/>
        <a:lstStyle/>
        <a:p>
          <a:endParaRPr lang="tr-TR"/>
        </a:p>
      </dgm:t>
    </dgm:pt>
    <dgm:pt modelId="{1FF9EFDD-179E-464D-ADCE-EDEFA434A11C}" type="sibTrans" cxnId="{DDFFD639-56E3-4DE4-BF53-DD7901C2D8FB}">
      <dgm:prSet/>
      <dgm:spPr>
        <a:solidFill>
          <a:srgbClr val="EF8B47">
            <a:alpha val="90000"/>
          </a:srgbClr>
        </a:solidFill>
      </dgm:spPr>
      <dgm:t>
        <a:bodyPr/>
        <a:lstStyle/>
        <a:p>
          <a:endParaRPr lang="tr-TR"/>
        </a:p>
      </dgm:t>
    </dgm:pt>
    <dgm:pt modelId="{2F28F362-D087-4DD7-9CBA-E0BC2F797ABF}">
      <dgm:prSet custT="1"/>
      <dgm:spPr/>
      <dgm:t>
        <a:bodyPr/>
        <a:lstStyle/>
        <a:p>
          <a:pPr algn="just"/>
          <a:r>
            <a:rPr lang="tr-TR" sz="1600" b="1" dirty="0" smtClean="0">
              <a:solidFill>
                <a:schemeClr val="tx1"/>
              </a:solidFill>
            </a:rPr>
            <a:t>Sporun sadece bireysel değil toplumsal olarak da yaratabileceği sosyolojik ve kültürel etkiler hakkında bilgi sahibi olma ve edindiği bilgiler ışığında topluma yönelik pozitif katkı sağlayabilecek sportif etkinlikler planlayabilme,</a:t>
          </a:r>
          <a:endParaRPr lang="tr-TR" sz="1600" b="1" dirty="0">
            <a:solidFill>
              <a:schemeClr val="tx1"/>
            </a:solidFill>
          </a:endParaRPr>
        </a:p>
      </dgm:t>
    </dgm:pt>
    <dgm:pt modelId="{1200FD60-E081-41C3-9FD9-F14D078BDB01}" type="parTrans" cxnId="{09F35A65-26AB-4824-9C98-A8D7837D40D4}">
      <dgm:prSet/>
      <dgm:spPr/>
      <dgm:t>
        <a:bodyPr/>
        <a:lstStyle/>
        <a:p>
          <a:endParaRPr lang="tr-TR"/>
        </a:p>
      </dgm:t>
    </dgm:pt>
    <dgm:pt modelId="{8F51E11A-A646-4F93-BD2D-9151C1EEB2E9}" type="sibTrans" cxnId="{09F35A65-26AB-4824-9C98-A8D7837D40D4}">
      <dgm:prSet/>
      <dgm:spPr>
        <a:solidFill>
          <a:srgbClr val="EF8B47">
            <a:alpha val="90000"/>
          </a:srgbClr>
        </a:solidFill>
      </dgm:spPr>
      <dgm:t>
        <a:bodyPr/>
        <a:lstStyle/>
        <a:p>
          <a:endParaRPr lang="tr-TR"/>
        </a:p>
      </dgm:t>
    </dgm:pt>
    <dgm:pt modelId="{FF08EB9D-AC01-49C4-A38D-D73D6B23C6BE}">
      <dgm:prSet custT="1"/>
      <dgm:spPr/>
      <dgm:t>
        <a:bodyPr/>
        <a:lstStyle/>
        <a:p>
          <a:pPr algn="just"/>
          <a:r>
            <a:rPr lang="tr-TR" sz="1600" b="1" dirty="0" smtClean="0">
              <a:solidFill>
                <a:schemeClr val="tx1"/>
              </a:solidFill>
            </a:rPr>
            <a:t>Her düzeydeki spor etkinliklerine dair; idari hizmetler, seyirci hizmetleri, lojistik, teknoloji hizmetleri, sosyal hizmetleri gibi departmanlar hakkında bilgi sahibi olma ve bu bilgiler ışığında her türlü ulusal ve uluslararası organizasyonların içerisinde yer alabilecek yetkinliği kazanma,</a:t>
          </a:r>
          <a:endParaRPr lang="tr-TR" sz="1600" b="1" dirty="0">
            <a:solidFill>
              <a:schemeClr val="tx1"/>
            </a:solidFill>
          </a:endParaRPr>
        </a:p>
      </dgm:t>
    </dgm:pt>
    <dgm:pt modelId="{56F2C547-4033-45D5-9594-41155C93799F}" type="parTrans" cxnId="{FBEBF1AC-D313-4643-AED6-B19C3303FC37}">
      <dgm:prSet/>
      <dgm:spPr/>
      <dgm:t>
        <a:bodyPr/>
        <a:lstStyle/>
        <a:p>
          <a:endParaRPr lang="tr-TR"/>
        </a:p>
      </dgm:t>
    </dgm:pt>
    <dgm:pt modelId="{B8548A8B-5127-40DE-9FC8-19DE7C0EE9DE}" type="sibTrans" cxnId="{FBEBF1AC-D313-4643-AED6-B19C3303FC37}">
      <dgm:prSet/>
      <dgm:spPr>
        <a:solidFill>
          <a:srgbClr val="EF8B47">
            <a:alpha val="90000"/>
          </a:srgbClr>
        </a:solidFill>
      </dgm:spPr>
      <dgm:t>
        <a:bodyPr/>
        <a:lstStyle/>
        <a:p>
          <a:endParaRPr lang="tr-TR"/>
        </a:p>
      </dgm:t>
    </dgm:pt>
    <dgm:pt modelId="{75E429C7-D597-41E6-9E13-3CCE1191E2EE}">
      <dgm:prSet custT="1"/>
      <dgm:spPr/>
      <dgm:t>
        <a:bodyPr/>
        <a:lstStyle/>
        <a:p>
          <a:pPr algn="just"/>
          <a:r>
            <a:rPr lang="tr-TR" sz="1600" b="1" dirty="0" smtClean="0"/>
            <a:t>Yönetim becerilerini sosyal adalet, kültürel değerler, çevrenin korunması ve iş sağlığı-güvenliği gibi unsurları dikkate alarak kullanabilme bilincine sahip olma,</a:t>
          </a:r>
          <a:endParaRPr lang="tr-TR" sz="1600" b="1" dirty="0"/>
        </a:p>
      </dgm:t>
    </dgm:pt>
    <dgm:pt modelId="{F3306292-9559-4B48-BA3A-A8AE32BD2D24}" type="parTrans" cxnId="{7A59D772-BA10-4233-8EAE-3805EF120BC9}">
      <dgm:prSet/>
      <dgm:spPr/>
      <dgm:t>
        <a:bodyPr/>
        <a:lstStyle/>
        <a:p>
          <a:endParaRPr lang="tr-TR"/>
        </a:p>
      </dgm:t>
    </dgm:pt>
    <dgm:pt modelId="{DA790D78-270E-4A89-9055-B7275DEA7CBB}" type="sibTrans" cxnId="{7A59D772-BA10-4233-8EAE-3805EF120BC9}">
      <dgm:prSet/>
      <dgm:spPr/>
      <dgm:t>
        <a:bodyPr/>
        <a:lstStyle/>
        <a:p>
          <a:endParaRPr lang="tr-TR"/>
        </a:p>
      </dgm:t>
    </dgm:pt>
    <dgm:pt modelId="{61A292BA-0586-41C4-8989-49B82F876E1E}" type="pres">
      <dgm:prSet presAssocID="{3E3F304D-E5E4-49D6-B76E-1E933878F26A}" presName="outerComposite" presStyleCnt="0">
        <dgm:presLayoutVars>
          <dgm:chMax val="5"/>
          <dgm:dir/>
          <dgm:resizeHandles val="exact"/>
        </dgm:presLayoutVars>
      </dgm:prSet>
      <dgm:spPr/>
      <dgm:t>
        <a:bodyPr/>
        <a:lstStyle/>
        <a:p>
          <a:endParaRPr lang="tr-TR"/>
        </a:p>
      </dgm:t>
    </dgm:pt>
    <dgm:pt modelId="{BDD55E56-9485-4321-BAAF-42286D07B89A}" type="pres">
      <dgm:prSet presAssocID="{3E3F304D-E5E4-49D6-B76E-1E933878F26A}" presName="dummyMaxCanvas" presStyleCnt="0">
        <dgm:presLayoutVars/>
      </dgm:prSet>
      <dgm:spPr/>
    </dgm:pt>
    <dgm:pt modelId="{D9EAE5CC-B34D-4680-9394-65B21F11426D}" type="pres">
      <dgm:prSet presAssocID="{3E3F304D-E5E4-49D6-B76E-1E933878F26A}" presName="FourNodes_1" presStyleLbl="node1" presStyleIdx="0" presStyleCnt="4">
        <dgm:presLayoutVars>
          <dgm:bulletEnabled val="1"/>
        </dgm:presLayoutVars>
      </dgm:prSet>
      <dgm:spPr/>
      <dgm:t>
        <a:bodyPr/>
        <a:lstStyle/>
        <a:p>
          <a:endParaRPr lang="tr-TR"/>
        </a:p>
      </dgm:t>
    </dgm:pt>
    <dgm:pt modelId="{5198E209-26E2-4205-854B-05A6E4FD9DA9}" type="pres">
      <dgm:prSet presAssocID="{3E3F304D-E5E4-49D6-B76E-1E933878F26A}" presName="FourNodes_2" presStyleLbl="node1" presStyleIdx="1" presStyleCnt="4">
        <dgm:presLayoutVars>
          <dgm:bulletEnabled val="1"/>
        </dgm:presLayoutVars>
      </dgm:prSet>
      <dgm:spPr/>
      <dgm:t>
        <a:bodyPr/>
        <a:lstStyle/>
        <a:p>
          <a:endParaRPr lang="tr-TR"/>
        </a:p>
      </dgm:t>
    </dgm:pt>
    <dgm:pt modelId="{C513F43E-3130-4CFC-8A41-8563797AFAE0}" type="pres">
      <dgm:prSet presAssocID="{3E3F304D-E5E4-49D6-B76E-1E933878F26A}" presName="FourNodes_3" presStyleLbl="node1" presStyleIdx="2" presStyleCnt="4">
        <dgm:presLayoutVars>
          <dgm:bulletEnabled val="1"/>
        </dgm:presLayoutVars>
      </dgm:prSet>
      <dgm:spPr/>
      <dgm:t>
        <a:bodyPr/>
        <a:lstStyle/>
        <a:p>
          <a:endParaRPr lang="tr-TR"/>
        </a:p>
      </dgm:t>
    </dgm:pt>
    <dgm:pt modelId="{718D7DDA-7DAD-471C-81A4-03E1672E47AC}" type="pres">
      <dgm:prSet presAssocID="{3E3F304D-E5E4-49D6-B76E-1E933878F26A}" presName="FourNodes_4" presStyleLbl="node1" presStyleIdx="3" presStyleCnt="4">
        <dgm:presLayoutVars>
          <dgm:bulletEnabled val="1"/>
        </dgm:presLayoutVars>
      </dgm:prSet>
      <dgm:spPr/>
      <dgm:t>
        <a:bodyPr/>
        <a:lstStyle/>
        <a:p>
          <a:endParaRPr lang="tr-TR"/>
        </a:p>
      </dgm:t>
    </dgm:pt>
    <dgm:pt modelId="{6056E402-1B9B-4B6F-8F22-D5859AC7F5EB}" type="pres">
      <dgm:prSet presAssocID="{3E3F304D-E5E4-49D6-B76E-1E933878F26A}" presName="FourConn_1-2" presStyleLbl="fgAccFollowNode1" presStyleIdx="0" presStyleCnt="3">
        <dgm:presLayoutVars>
          <dgm:bulletEnabled val="1"/>
        </dgm:presLayoutVars>
      </dgm:prSet>
      <dgm:spPr/>
      <dgm:t>
        <a:bodyPr/>
        <a:lstStyle/>
        <a:p>
          <a:endParaRPr lang="tr-TR"/>
        </a:p>
      </dgm:t>
    </dgm:pt>
    <dgm:pt modelId="{469FA4B0-4D05-40BA-BA4A-0CD12D81DE03}" type="pres">
      <dgm:prSet presAssocID="{3E3F304D-E5E4-49D6-B76E-1E933878F26A}" presName="FourConn_2-3" presStyleLbl="fgAccFollowNode1" presStyleIdx="1" presStyleCnt="3">
        <dgm:presLayoutVars>
          <dgm:bulletEnabled val="1"/>
        </dgm:presLayoutVars>
      </dgm:prSet>
      <dgm:spPr/>
      <dgm:t>
        <a:bodyPr/>
        <a:lstStyle/>
        <a:p>
          <a:endParaRPr lang="tr-TR"/>
        </a:p>
      </dgm:t>
    </dgm:pt>
    <dgm:pt modelId="{3AD54676-10BA-48F4-B5A1-CD68F3799E33}" type="pres">
      <dgm:prSet presAssocID="{3E3F304D-E5E4-49D6-B76E-1E933878F26A}" presName="FourConn_3-4" presStyleLbl="fgAccFollowNode1" presStyleIdx="2" presStyleCnt="3">
        <dgm:presLayoutVars>
          <dgm:bulletEnabled val="1"/>
        </dgm:presLayoutVars>
      </dgm:prSet>
      <dgm:spPr/>
      <dgm:t>
        <a:bodyPr/>
        <a:lstStyle/>
        <a:p>
          <a:endParaRPr lang="tr-TR"/>
        </a:p>
      </dgm:t>
    </dgm:pt>
    <dgm:pt modelId="{477469D6-6802-45A0-B14B-188A914A5E92}" type="pres">
      <dgm:prSet presAssocID="{3E3F304D-E5E4-49D6-B76E-1E933878F26A}" presName="FourNodes_1_text" presStyleLbl="node1" presStyleIdx="3" presStyleCnt="4">
        <dgm:presLayoutVars>
          <dgm:bulletEnabled val="1"/>
        </dgm:presLayoutVars>
      </dgm:prSet>
      <dgm:spPr/>
      <dgm:t>
        <a:bodyPr/>
        <a:lstStyle/>
        <a:p>
          <a:endParaRPr lang="tr-TR"/>
        </a:p>
      </dgm:t>
    </dgm:pt>
    <dgm:pt modelId="{437ECA25-794F-49C9-A247-7A2EBC92AEB6}" type="pres">
      <dgm:prSet presAssocID="{3E3F304D-E5E4-49D6-B76E-1E933878F26A}" presName="FourNodes_2_text" presStyleLbl="node1" presStyleIdx="3" presStyleCnt="4">
        <dgm:presLayoutVars>
          <dgm:bulletEnabled val="1"/>
        </dgm:presLayoutVars>
      </dgm:prSet>
      <dgm:spPr/>
      <dgm:t>
        <a:bodyPr/>
        <a:lstStyle/>
        <a:p>
          <a:endParaRPr lang="tr-TR"/>
        </a:p>
      </dgm:t>
    </dgm:pt>
    <dgm:pt modelId="{3A9CEEF6-381C-4943-9C83-56653B7E48DF}" type="pres">
      <dgm:prSet presAssocID="{3E3F304D-E5E4-49D6-B76E-1E933878F26A}" presName="FourNodes_3_text" presStyleLbl="node1" presStyleIdx="3" presStyleCnt="4">
        <dgm:presLayoutVars>
          <dgm:bulletEnabled val="1"/>
        </dgm:presLayoutVars>
      </dgm:prSet>
      <dgm:spPr/>
      <dgm:t>
        <a:bodyPr/>
        <a:lstStyle/>
        <a:p>
          <a:endParaRPr lang="tr-TR"/>
        </a:p>
      </dgm:t>
    </dgm:pt>
    <dgm:pt modelId="{565DDBD8-4F78-4327-A741-ED2E66F0FB50}" type="pres">
      <dgm:prSet presAssocID="{3E3F304D-E5E4-49D6-B76E-1E933878F26A}" presName="FourNodes_4_text" presStyleLbl="node1" presStyleIdx="3" presStyleCnt="4">
        <dgm:presLayoutVars>
          <dgm:bulletEnabled val="1"/>
        </dgm:presLayoutVars>
      </dgm:prSet>
      <dgm:spPr/>
      <dgm:t>
        <a:bodyPr/>
        <a:lstStyle/>
        <a:p>
          <a:endParaRPr lang="tr-TR"/>
        </a:p>
      </dgm:t>
    </dgm:pt>
  </dgm:ptLst>
  <dgm:cxnLst>
    <dgm:cxn modelId="{B53A2A8B-A20E-4326-BA12-BACD8760C605}" type="presOf" srcId="{FF08EB9D-AC01-49C4-A38D-D73D6B23C6BE}" destId="{C513F43E-3130-4CFC-8A41-8563797AFAE0}" srcOrd="0" destOrd="0" presId="urn:microsoft.com/office/officeart/2005/8/layout/vProcess5"/>
    <dgm:cxn modelId="{D49E5575-7C02-4AF3-B347-12444B5623FA}" type="presOf" srcId="{8F51E11A-A646-4F93-BD2D-9151C1EEB2E9}" destId="{469FA4B0-4D05-40BA-BA4A-0CD12D81DE03}" srcOrd="0" destOrd="0" presId="urn:microsoft.com/office/officeart/2005/8/layout/vProcess5"/>
    <dgm:cxn modelId="{5D67AD24-D918-44BE-9F36-F3D6DB3335C5}" type="presOf" srcId="{B8548A8B-5127-40DE-9FC8-19DE7C0EE9DE}" destId="{3AD54676-10BA-48F4-B5A1-CD68F3799E33}" srcOrd="0" destOrd="0" presId="urn:microsoft.com/office/officeart/2005/8/layout/vProcess5"/>
    <dgm:cxn modelId="{09F35A65-26AB-4824-9C98-A8D7837D40D4}" srcId="{3E3F304D-E5E4-49D6-B76E-1E933878F26A}" destId="{2F28F362-D087-4DD7-9CBA-E0BC2F797ABF}" srcOrd="1" destOrd="0" parTransId="{1200FD60-E081-41C3-9FD9-F14D078BDB01}" sibTransId="{8F51E11A-A646-4F93-BD2D-9151C1EEB2E9}"/>
    <dgm:cxn modelId="{0C2C8DA5-E86D-4794-B3DD-860BA5739689}" type="presOf" srcId="{75E429C7-D597-41E6-9E13-3CCE1191E2EE}" destId="{718D7DDA-7DAD-471C-81A4-03E1672E47AC}" srcOrd="0" destOrd="0" presId="urn:microsoft.com/office/officeart/2005/8/layout/vProcess5"/>
    <dgm:cxn modelId="{7A59D772-BA10-4233-8EAE-3805EF120BC9}" srcId="{3E3F304D-E5E4-49D6-B76E-1E933878F26A}" destId="{75E429C7-D597-41E6-9E13-3CCE1191E2EE}" srcOrd="3" destOrd="0" parTransId="{F3306292-9559-4B48-BA3A-A8AE32BD2D24}" sibTransId="{DA790D78-270E-4A89-9055-B7275DEA7CBB}"/>
    <dgm:cxn modelId="{0543241C-676F-4464-8997-C580C1D9962D}" type="presOf" srcId="{2F28F362-D087-4DD7-9CBA-E0BC2F797ABF}" destId="{437ECA25-794F-49C9-A247-7A2EBC92AEB6}" srcOrd="1" destOrd="0" presId="urn:microsoft.com/office/officeart/2005/8/layout/vProcess5"/>
    <dgm:cxn modelId="{9C92FD9B-C35A-41B4-9066-009BE7D1FE66}" type="presOf" srcId="{3E3F304D-E5E4-49D6-B76E-1E933878F26A}" destId="{61A292BA-0586-41C4-8989-49B82F876E1E}" srcOrd="0" destOrd="0" presId="urn:microsoft.com/office/officeart/2005/8/layout/vProcess5"/>
    <dgm:cxn modelId="{95AEB7EF-D3F3-4707-B51A-56FDAD01236E}" type="presOf" srcId="{E2D3C1F5-7461-485D-94DE-798E195BADEC}" destId="{477469D6-6802-45A0-B14B-188A914A5E92}" srcOrd="1" destOrd="0" presId="urn:microsoft.com/office/officeart/2005/8/layout/vProcess5"/>
    <dgm:cxn modelId="{E2D95818-1D63-40EE-96EC-12B2A731FE8C}" type="presOf" srcId="{75E429C7-D597-41E6-9E13-3CCE1191E2EE}" destId="{565DDBD8-4F78-4327-A741-ED2E66F0FB50}" srcOrd="1" destOrd="0" presId="urn:microsoft.com/office/officeart/2005/8/layout/vProcess5"/>
    <dgm:cxn modelId="{AB853396-E2B6-47A5-89BB-880C59AC83E6}" type="presOf" srcId="{E2D3C1F5-7461-485D-94DE-798E195BADEC}" destId="{D9EAE5CC-B34D-4680-9394-65B21F11426D}" srcOrd="0" destOrd="0" presId="urn:microsoft.com/office/officeart/2005/8/layout/vProcess5"/>
    <dgm:cxn modelId="{EF11CF64-2BA4-48C6-9652-681B68B86754}" type="presOf" srcId="{FF08EB9D-AC01-49C4-A38D-D73D6B23C6BE}" destId="{3A9CEEF6-381C-4943-9C83-56653B7E48DF}" srcOrd="1" destOrd="0" presId="urn:microsoft.com/office/officeart/2005/8/layout/vProcess5"/>
    <dgm:cxn modelId="{2F8D816B-8DE1-44AC-BC7A-144F6C05B8A2}" type="presOf" srcId="{2F28F362-D087-4DD7-9CBA-E0BC2F797ABF}" destId="{5198E209-26E2-4205-854B-05A6E4FD9DA9}" srcOrd="0" destOrd="0" presId="urn:microsoft.com/office/officeart/2005/8/layout/vProcess5"/>
    <dgm:cxn modelId="{1496974A-4755-4162-96B4-52743A690077}" type="presOf" srcId="{1FF9EFDD-179E-464D-ADCE-EDEFA434A11C}" destId="{6056E402-1B9B-4B6F-8F22-D5859AC7F5EB}" srcOrd="0" destOrd="0" presId="urn:microsoft.com/office/officeart/2005/8/layout/vProcess5"/>
    <dgm:cxn modelId="{FBEBF1AC-D313-4643-AED6-B19C3303FC37}" srcId="{3E3F304D-E5E4-49D6-B76E-1E933878F26A}" destId="{FF08EB9D-AC01-49C4-A38D-D73D6B23C6BE}" srcOrd="2" destOrd="0" parTransId="{56F2C547-4033-45D5-9594-41155C93799F}" sibTransId="{B8548A8B-5127-40DE-9FC8-19DE7C0EE9DE}"/>
    <dgm:cxn modelId="{DDFFD639-56E3-4DE4-BF53-DD7901C2D8FB}" srcId="{3E3F304D-E5E4-49D6-B76E-1E933878F26A}" destId="{E2D3C1F5-7461-485D-94DE-798E195BADEC}" srcOrd="0" destOrd="0" parTransId="{D7D40106-1398-471F-B0CF-6A70D9B4FF96}" sibTransId="{1FF9EFDD-179E-464D-ADCE-EDEFA434A11C}"/>
    <dgm:cxn modelId="{979E7D3F-E014-41C5-A7D3-533CE6169E4A}" type="presParOf" srcId="{61A292BA-0586-41C4-8989-49B82F876E1E}" destId="{BDD55E56-9485-4321-BAAF-42286D07B89A}" srcOrd="0" destOrd="0" presId="urn:microsoft.com/office/officeart/2005/8/layout/vProcess5"/>
    <dgm:cxn modelId="{1CD00FE1-DF5B-47C6-9FD9-027891C55777}" type="presParOf" srcId="{61A292BA-0586-41C4-8989-49B82F876E1E}" destId="{D9EAE5CC-B34D-4680-9394-65B21F11426D}" srcOrd="1" destOrd="0" presId="urn:microsoft.com/office/officeart/2005/8/layout/vProcess5"/>
    <dgm:cxn modelId="{BCA2689C-A22A-45AC-BCC5-D9A4C218DC62}" type="presParOf" srcId="{61A292BA-0586-41C4-8989-49B82F876E1E}" destId="{5198E209-26E2-4205-854B-05A6E4FD9DA9}" srcOrd="2" destOrd="0" presId="urn:microsoft.com/office/officeart/2005/8/layout/vProcess5"/>
    <dgm:cxn modelId="{6CD1DE2C-FACD-47C8-8F13-149D3D600DC9}" type="presParOf" srcId="{61A292BA-0586-41C4-8989-49B82F876E1E}" destId="{C513F43E-3130-4CFC-8A41-8563797AFAE0}" srcOrd="3" destOrd="0" presId="urn:microsoft.com/office/officeart/2005/8/layout/vProcess5"/>
    <dgm:cxn modelId="{299AB4A0-3DF2-4A42-B0E0-5ECD5341CA14}" type="presParOf" srcId="{61A292BA-0586-41C4-8989-49B82F876E1E}" destId="{718D7DDA-7DAD-471C-81A4-03E1672E47AC}" srcOrd="4" destOrd="0" presId="urn:microsoft.com/office/officeart/2005/8/layout/vProcess5"/>
    <dgm:cxn modelId="{883F6755-722B-4F84-80E2-7AD435B47380}" type="presParOf" srcId="{61A292BA-0586-41C4-8989-49B82F876E1E}" destId="{6056E402-1B9B-4B6F-8F22-D5859AC7F5EB}" srcOrd="5" destOrd="0" presId="urn:microsoft.com/office/officeart/2005/8/layout/vProcess5"/>
    <dgm:cxn modelId="{D07102EB-05C2-4A79-A8C5-0F2185397057}" type="presParOf" srcId="{61A292BA-0586-41C4-8989-49B82F876E1E}" destId="{469FA4B0-4D05-40BA-BA4A-0CD12D81DE03}" srcOrd="6" destOrd="0" presId="urn:microsoft.com/office/officeart/2005/8/layout/vProcess5"/>
    <dgm:cxn modelId="{6C275AEB-E10C-495C-BA1A-F9AEA1C230D5}" type="presParOf" srcId="{61A292BA-0586-41C4-8989-49B82F876E1E}" destId="{3AD54676-10BA-48F4-B5A1-CD68F3799E33}" srcOrd="7" destOrd="0" presId="urn:microsoft.com/office/officeart/2005/8/layout/vProcess5"/>
    <dgm:cxn modelId="{75AB1B9D-45B5-403A-8481-7C1FFE805CE9}" type="presParOf" srcId="{61A292BA-0586-41C4-8989-49B82F876E1E}" destId="{477469D6-6802-45A0-B14B-188A914A5E92}" srcOrd="8" destOrd="0" presId="urn:microsoft.com/office/officeart/2005/8/layout/vProcess5"/>
    <dgm:cxn modelId="{5609BDA0-2DD9-4535-A50F-620D0CB40BD6}" type="presParOf" srcId="{61A292BA-0586-41C4-8989-49B82F876E1E}" destId="{437ECA25-794F-49C9-A247-7A2EBC92AEB6}" srcOrd="9" destOrd="0" presId="urn:microsoft.com/office/officeart/2005/8/layout/vProcess5"/>
    <dgm:cxn modelId="{87FC343C-E58A-4E2F-9FC0-30DCC50EA1A4}" type="presParOf" srcId="{61A292BA-0586-41C4-8989-49B82F876E1E}" destId="{3A9CEEF6-381C-4943-9C83-56653B7E48DF}" srcOrd="10" destOrd="0" presId="urn:microsoft.com/office/officeart/2005/8/layout/vProcess5"/>
    <dgm:cxn modelId="{A274E139-2C5F-41D0-9B0E-5F0F987A8E2F}" type="presParOf" srcId="{61A292BA-0586-41C4-8989-49B82F876E1E}" destId="{565DDBD8-4F78-4327-A741-ED2E66F0FB5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15D0F7-03C9-4CAE-9930-F9D0B07544EE}" type="doc">
      <dgm:prSet loTypeId="urn:microsoft.com/office/officeart/2009/layout/CircleArrowProcess" loCatId="process" qsTypeId="urn:microsoft.com/office/officeart/2005/8/quickstyle/3d9" qsCatId="3D" csTypeId="urn:microsoft.com/office/officeart/2005/8/colors/colorful4" csCatId="colorful" phldr="1"/>
      <dgm:spPr/>
      <dgm:t>
        <a:bodyPr/>
        <a:lstStyle/>
        <a:p>
          <a:endParaRPr lang="tr-TR"/>
        </a:p>
      </dgm:t>
    </dgm:pt>
    <dgm:pt modelId="{EDE42BF8-F38F-44F8-885A-E6627E41D90C}">
      <dgm:prSet phldrT="[Metin]"/>
      <dgm:spPr/>
      <dgm:t>
        <a:bodyPr/>
        <a:lstStyle/>
        <a:p>
          <a:r>
            <a:rPr lang="tr-TR" dirty="0" smtClean="0"/>
            <a:t>Planla</a:t>
          </a:r>
          <a:endParaRPr lang="tr-TR" dirty="0"/>
        </a:p>
      </dgm:t>
    </dgm:pt>
    <dgm:pt modelId="{CA6BD902-4FB3-4854-B1A5-8702E0954CB2}" type="parTrans" cxnId="{8C24D48E-4C07-4006-9F02-858FF393EF48}">
      <dgm:prSet/>
      <dgm:spPr/>
      <dgm:t>
        <a:bodyPr/>
        <a:lstStyle/>
        <a:p>
          <a:endParaRPr lang="tr-TR"/>
        </a:p>
      </dgm:t>
    </dgm:pt>
    <dgm:pt modelId="{3DD8E841-A96C-4698-BF48-55A37AF13A9B}" type="sibTrans" cxnId="{8C24D48E-4C07-4006-9F02-858FF393EF48}">
      <dgm:prSet/>
      <dgm:spPr/>
      <dgm:t>
        <a:bodyPr/>
        <a:lstStyle/>
        <a:p>
          <a:endParaRPr lang="tr-TR"/>
        </a:p>
      </dgm:t>
    </dgm:pt>
    <dgm:pt modelId="{ACD91EE6-1142-4D98-8B9B-CE5D62C473C2}">
      <dgm:prSet phldrT="[Metin]"/>
      <dgm:spPr/>
      <dgm:t>
        <a:bodyPr/>
        <a:lstStyle/>
        <a:p>
          <a:r>
            <a:rPr lang="tr-TR" dirty="0" smtClean="0"/>
            <a:t>Kontrol Et</a:t>
          </a:r>
          <a:endParaRPr lang="tr-TR" dirty="0"/>
        </a:p>
      </dgm:t>
    </dgm:pt>
    <dgm:pt modelId="{EF713ADA-7DF1-4853-819C-2C24C2E175C8}" type="parTrans" cxnId="{D738D860-A5C1-4D74-974C-7F49EE169BCE}">
      <dgm:prSet/>
      <dgm:spPr/>
      <dgm:t>
        <a:bodyPr/>
        <a:lstStyle/>
        <a:p>
          <a:endParaRPr lang="tr-TR"/>
        </a:p>
      </dgm:t>
    </dgm:pt>
    <dgm:pt modelId="{9A947F09-91FC-48DD-91CA-44ECB3A666B7}" type="sibTrans" cxnId="{D738D860-A5C1-4D74-974C-7F49EE169BCE}">
      <dgm:prSet/>
      <dgm:spPr/>
      <dgm:t>
        <a:bodyPr/>
        <a:lstStyle/>
        <a:p>
          <a:endParaRPr lang="tr-TR"/>
        </a:p>
      </dgm:t>
    </dgm:pt>
    <dgm:pt modelId="{80D5053A-DAB0-40C0-8EAA-9FBE1B35DF1A}">
      <dgm:prSet phldrT="[Metin]"/>
      <dgm:spPr/>
      <dgm:t>
        <a:bodyPr/>
        <a:lstStyle/>
        <a:p>
          <a:r>
            <a:rPr lang="tr-TR" dirty="0" smtClean="0"/>
            <a:t>Önlem Al</a:t>
          </a:r>
          <a:endParaRPr lang="tr-TR" dirty="0"/>
        </a:p>
      </dgm:t>
    </dgm:pt>
    <dgm:pt modelId="{6DA76340-4009-41BB-B385-4CC506187F89}" type="parTrans" cxnId="{EBE670EC-121A-4736-AB55-8CAA6C3ACD35}">
      <dgm:prSet/>
      <dgm:spPr/>
      <dgm:t>
        <a:bodyPr/>
        <a:lstStyle/>
        <a:p>
          <a:endParaRPr lang="tr-TR"/>
        </a:p>
      </dgm:t>
    </dgm:pt>
    <dgm:pt modelId="{F1143930-974F-4ABD-A8A6-AB82221061F9}" type="sibTrans" cxnId="{EBE670EC-121A-4736-AB55-8CAA6C3ACD35}">
      <dgm:prSet/>
      <dgm:spPr/>
      <dgm:t>
        <a:bodyPr/>
        <a:lstStyle/>
        <a:p>
          <a:endParaRPr lang="tr-TR"/>
        </a:p>
      </dgm:t>
    </dgm:pt>
    <dgm:pt modelId="{4C156F48-A0DF-46A5-BA9D-23C516EAD0AC}">
      <dgm:prSet/>
      <dgm:spPr/>
      <dgm:t>
        <a:bodyPr/>
        <a:lstStyle/>
        <a:p>
          <a:r>
            <a:rPr lang="tr-TR" dirty="0" smtClean="0"/>
            <a:t>Uygula</a:t>
          </a:r>
          <a:endParaRPr lang="tr-TR" dirty="0"/>
        </a:p>
      </dgm:t>
    </dgm:pt>
    <dgm:pt modelId="{EA7AF911-57C5-4F87-98EB-11151CB3EBF2}" type="parTrans" cxnId="{6F26C426-240D-4208-AEB6-3FF8F97DEAE8}">
      <dgm:prSet/>
      <dgm:spPr/>
      <dgm:t>
        <a:bodyPr/>
        <a:lstStyle/>
        <a:p>
          <a:endParaRPr lang="tr-TR"/>
        </a:p>
      </dgm:t>
    </dgm:pt>
    <dgm:pt modelId="{AB1D9503-1075-449B-8C7C-140801869BF7}" type="sibTrans" cxnId="{6F26C426-240D-4208-AEB6-3FF8F97DEAE8}">
      <dgm:prSet/>
      <dgm:spPr/>
      <dgm:t>
        <a:bodyPr/>
        <a:lstStyle/>
        <a:p>
          <a:endParaRPr lang="tr-TR"/>
        </a:p>
      </dgm:t>
    </dgm:pt>
    <dgm:pt modelId="{1E825B8D-554E-4F2F-8A4A-42B0C8137706}" type="pres">
      <dgm:prSet presAssocID="{4B15D0F7-03C9-4CAE-9930-F9D0B07544EE}" presName="Name0" presStyleCnt="0">
        <dgm:presLayoutVars>
          <dgm:chMax val="7"/>
          <dgm:chPref val="7"/>
          <dgm:dir/>
          <dgm:animLvl val="lvl"/>
        </dgm:presLayoutVars>
      </dgm:prSet>
      <dgm:spPr/>
      <dgm:t>
        <a:bodyPr/>
        <a:lstStyle/>
        <a:p>
          <a:endParaRPr lang="tr-TR"/>
        </a:p>
      </dgm:t>
    </dgm:pt>
    <dgm:pt modelId="{445B0C9A-E6C3-4E07-89BF-BB27E363F3F0}" type="pres">
      <dgm:prSet presAssocID="{EDE42BF8-F38F-44F8-885A-E6627E41D90C}" presName="Accent1" presStyleCnt="0"/>
      <dgm:spPr/>
    </dgm:pt>
    <dgm:pt modelId="{352E5DA2-7F39-4FCA-BBBF-D7FABABB5D5A}" type="pres">
      <dgm:prSet presAssocID="{EDE42BF8-F38F-44F8-885A-E6627E41D90C}" presName="Accent" presStyleLbl="node1" presStyleIdx="0" presStyleCnt="4"/>
      <dgm:spPr/>
    </dgm:pt>
    <dgm:pt modelId="{3303F178-AEAF-4B93-A143-394BB692596A}" type="pres">
      <dgm:prSet presAssocID="{EDE42BF8-F38F-44F8-885A-E6627E41D90C}" presName="Parent1" presStyleLbl="revTx" presStyleIdx="0" presStyleCnt="4">
        <dgm:presLayoutVars>
          <dgm:chMax val="1"/>
          <dgm:chPref val="1"/>
          <dgm:bulletEnabled val="1"/>
        </dgm:presLayoutVars>
      </dgm:prSet>
      <dgm:spPr/>
      <dgm:t>
        <a:bodyPr/>
        <a:lstStyle/>
        <a:p>
          <a:endParaRPr lang="tr-TR"/>
        </a:p>
      </dgm:t>
    </dgm:pt>
    <dgm:pt modelId="{633A9D0E-A989-4CE7-BDB6-7BA9AD29820F}" type="pres">
      <dgm:prSet presAssocID="{4C156F48-A0DF-46A5-BA9D-23C516EAD0AC}" presName="Accent2" presStyleCnt="0"/>
      <dgm:spPr/>
    </dgm:pt>
    <dgm:pt modelId="{7988913B-96A0-4949-9EDA-6CCBCCB73BDB}" type="pres">
      <dgm:prSet presAssocID="{4C156F48-A0DF-46A5-BA9D-23C516EAD0AC}" presName="Accent" presStyleLbl="node1" presStyleIdx="1" presStyleCnt="4"/>
      <dgm:spPr/>
    </dgm:pt>
    <dgm:pt modelId="{BC0C3179-47EE-4A88-9EB9-58B1BF3AB7AD}" type="pres">
      <dgm:prSet presAssocID="{4C156F48-A0DF-46A5-BA9D-23C516EAD0AC}" presName="Parent2" presStyleLbl="revTx" presStyleIdx="1" presStyleCnt="4">
        <dgm:presLayoutVars>
          <dgm:chMax val="1"/>
          <dgm:chPref val="1"/>
          <dgm:bulletEnabled val="1"/>
        </dgm:presLayoutVars>
      </dgm:prSet>
      <dgm:spPr/>
      <dgm:t>
        <a:bodyPr/>
        <a:lstStyle/>
        <a:p>
          <a:endParaRPr lang="tr-TR"/>
        </a:p>
      </dgm:t>
    </dgm:pt>
    <dgm:pt modelId="{9C95D83D-F4B8-4933-83F5-6014AA1CAE58}" type="pres">
      <dgm:prSet presAssocID="{ACD91EE6-1142-4D98-8B9B-CE5D62C473C2}" presName="Accent3" presStyleCnt="0"/>
      <dgm:spPr/>
    </dgm:pt>
    <dgm:pt modelId="{C260010E-69CF-4BB5-AC85-9AE3BC600A70}" type="pres">
      <dgm:prSet presAssocID="{ACD91EE6-1142-4D98-8B9B-CE5D62C473C2}" presName="Accent" presStyleLbl="node1" presStyleIdx="2" presStyleCnt="4" custLinFactNeighborX="5087" custLinFactNeighborY="-2826"/>
      <dgm:spPr/>
    </dgm:pt>
    <dgm:pt modelId="{35614CBC-B708-4726-BE7A-FC784AA0FD1D}" type="pres">
      <dgm:prSet presAssocID="{ACD91EE6-1142-4D98-8B9B-CE5D62C473C2}" presName="Parent3" presStyleLbl="revTx" presStyleIdx="2" presStyleCnt="4">
        <dgm:presLayoutVars>
          <dgm:chMax val="1"/>
          <dgm:chPref val="1"/>
          <dgm:bulletEnabled val="1"/>
        </dgm:presLayoutVars>
      </dgm:prSet>
      <dgm:spPr/>
      <dgm:t>
        <a:bodyPr/>
        <a:lstStyle/>
        <a:p>
          <a:endParaRPr lang="tr-TR"/>
        </a:p>
      </dgm:t>
    </dgm:pt>
    <dgm:pt modelId="{D94D101F-17EF-4913-91EA-005907FFD38E}" type="pres">
      <dgm:prSet presAssocID="{80D5053A-DAB0-40C0-8EAA-9FBE1B35DF1A}" presName="Accent4" presStyleCnt="0"/>
      <dgm:spPr/>
    </dgm:pt>
    <dgm:pt modelId="{35AF10B9-8067-486A-A1D3-9F7183BE2FE1}" type="pres">
      <dgm:prSet presAssocID="{80D5053A-DAB0-40C0-8EAA-9FBE1B35DF1A}" presName="Accent" presStyleLbl="node1" presStyleIdx="3" presStyleCnt="4"/>
      <dgm:spPr/>
    </dgm:pt>
    <dgm:pt modelId="{11B99372-B5F3-413F-9B83-774C1870FDC2}" type="pres">
      <dgm:prSet presAssocID="{80D5053A-DAB0-40C0-8EAA-9FBE1B35DF1A}" presName="Parent4" presStyleLbl="revTx" presStyleIdx="3" presStyleCnt="4">
        <dgm:presLayoutVars>
          <dgm:chMax val="1"/>
          <dgm:chPref val="1"/>
          <dgm:bulletEnabled val="1"/>
        </dgm:presLayoutVars>
      </dgm:prSet>
      <dgm:spPr/>
      <dgm:t>
        <a:bodyPr/>
        <a:lstStyle/>
        <a:p>
          <a:endParaRPr lang="tr-TR"/>
        </a:p>
      </dgm:t>
    </dgm:pt>
  </dgm:ptLst>
  <dgm:cxnLst>
    <dgm:cxn modelId="{6AADDA31-8528-4E4C-B5F6-89662EAE20C3}" type="presOf" srcId="{EDE42BF8-F38F-44F8-885A-E6627E41D90C}" destId="{3303F178-AEAF-4B93-A143-394BB692596A}" srcOrd="0" destOrd="0" presId="urn:microsoft.com/office/officeart/2009/layout/CircleArrowProcess"/>
    <dgm:cxn modelId="{D738D860-A5C1-4D74-974C-7F49EE169BCE}" srcId="{4B15D0F7-03C9-4CAE-9930-F9D0B07544EE}" destId="{ACD91EE6-1142-4D98-8B9B-CE5D62C473C2}" srcOrd="2" destOrd="0" parTransId="{EF713ADA-7DF1-4853-819C-2C24C2E175C8}" sibTransId="{9A947F09-91FC-48DD-91CA-44ECB3A666B7}"/>
    <dgm:cxn modelId="{4203DD4B-CCF7-4D85-90C5-BFBA4CC87DF3}" type="presOf" srcId="{80D5053A-DAB0-40C0-8EAA-9FBE1B35DF1A}" destId="{11B99372-B5F3-413F-9B83-774C1870FDC2}" srcOrd="0" destOrd="0" presId="urn:microsoft.com/office/officeart/2009/layout/CircleArrowProcess"/>
    <dgm:cxn modelId="{1192975D-934B-481B-92C2-1010D968D9D7}" type="presOf" srcId="{4B15D0F7-03C9-4CAE-9930-F9D0B07544EE}" destId="{1E825B8D-554E-4F2F-8A4A-42B0C8137706}" srcOrd="0" destOrd="0" presId="urn:microsoft.com/office/officeart/2009/layout/CircleArrowProcess"/>
    <dgm:cxn modelId="{C122843F-5711-4A9D-BBC9-6E6EA1252C44}" type="presOf" srcId="{ACD91EE6-1142-4D98-8B9B-CE5D62C473C2}" destId="{35614CBC-B708-4726-BE7A-FC784AA0FD1D}" srcOrd="0" destOrd="0" presId="urn:microsoft.com/office/officeart/2009/layout/CircleArrowProcess"/>
    <dgm:cxn modelId="{6F26C426-240D-4208-AEB6-3FF8F97DEAE8}" srcId="{4B15D0F7-03C9-4CAE-9930-F9D0B07544EE}" destId="{4C156F48-A0DF-46A5-BA9D-23C516EAD0AC}" srcOrd="1" destOrd="0" parTransId="{EA7AF911-57C5-4F87-98EB-11151CB3EBF2}" sibTransId="{AB1D9503-1075-449B-8C7C-140801869BF7}"/>
    <dgm:cxn modelId="{8C24D48E-4C07-4006-9F02-858FF393EF48}" srcId="{4B15D0F7-03C9-4CAE-9930-F9D0B07544EE}" destId="{EDE42BF8-F38F-44F8-885A-E6627E41D90C}" srcOrd="0" destOrd="0" parTransId="{CA6BD902-4FB3-4854-B1A5-8702E0954CB2}" sibTransId="{3DD8E841-A96C-4698-BF48-55A37AF13A9B}"/>
    <dgm:cxn modelId="{03B0552C-B16E-4BF1-8129-19358386B6CC}" type="presOf" srcId="{4C156F48-A0DF-46A5-BA9D-23C516EAD0AC}" destId="{BC0C3179-47EE-4A88-9EB9-58B1BF3AB7AD}" srcOrd="0" destOrd="0" presId="urn:microsoft.com/office/officeart/2009/layout/CircleArrowProcess"/>
    <dgm:cxn modelId="{EBE670EC-121A-4736-AB55-8CAA6C3ACD35}" srcId="{4B15D0F7-03C9-4CAE-9930-F9D0B07544EE}" destId="{80D5053A-DAB0-40C0-8EAA-9FBE1B35DF1A}" srcOrd="3" destOrd="0" parTransId="{6DA76340-4009-41BB-B385-4CC506187F89}" sibTransId="{F1143930-974F-4ABD-A8A6-AB82221061F9}"/>
    <dgm:cxn modelId="{B7C897D6-DC60-4721-A923-E157CFD4E109}" type="presParOf" srcId="{1E825B8D-554E-4F2F-8A4A-42B0C8137706}" destId="{445B0C9A-E6C3-4E07-89BF-BB27E363F3F0}" srcOrd="0" destOrd="0" presId="urn:microsoft.com/office/officeart/2009/layout/CircleArrowProcess"/>
    <dgm:cxn modelId="{3E4F75B3-2F1E-4E3C-8FDA-B7DE4767B829}" type="presParOf" srcId="{445B0C9A-E6C3-4E07-89BF-BB27E363F3F0}" destId="{352E5DA2-7F39-4FCA-BBBF-D7FABABB5D5A}" srcOrd="0" destOrd="0" presId="urn:microsoft.com/office/officeart/2009/layout/CircleArrowProcess"/>
    <dgm:cxn modelId="{449BBDC0-3EC6-49BD-87A6-23ECA58AA29E}" type="presParOf" srcId="{1E825B8D-554E-4F2F-8A4A-42B0C8137706}" destId="{3303F178-AEAF-4B93-A143-394BB692596A}" srcOrd="1" destOrd="0" presId="urn:microsoft.com/office/officeart/2009/layout/CircleArrowProcess"/>
    <dgm:cxn modelId="{FDEB9B87-90FA-4E41-BF0E-ACBE9F792DE1}" type="presParOf" srcId="{1E825B8D-554E-4F2F-8A4A-42B0C8137706}" destId="{633A9D0E-A989-4CE7-BDB6-7BA9AD29820F}" srcOrd="2" destOrd="0" presId="urn:microsoft.com/office/officeart/2009/layout/CircleArrowProcess"/>
    <dgm:cxn modelId="{CCDDA39A-E670-4783-BF7F-36A62C66ED9A}" type="presParOf" srcId="{633A9D0E-A989-4CE7-BDB6-7BA9AD29820F}" destId="{7988913B-96A0-4949-9EDA-6CCBCCB73BDB}" srcOrd="0" destOrd="0" presId="urn:microsoft.com/office/officeart/2009/layout/CircleArrowProcess"/>
    <dgm:cxn modelId="{000C5C47-F852-4256-85F2-D15F57504498}" type="presParOf" srcId="{1E825B8D-554E-4F2F-8A4A-42B0C8137706}" destId="{BC0C3179-47EE-4A88-9EB9-58B1BF3AB7AD}" srcOrd="3" destOrd="0" presId="urn:microsoft.com/office/officeart/2009/layout/CircleArrowProcess"/>
    <dgm:cxn modelId="{43CBF37D-12F9-4C44-9F1D-D8D5B04A1C2C}" type="presParOf" srcId="{1E825B8D-554E-4F2F-8A4A-42B0C8137706}" destId="{9C95D83D-F4B8-4933-83F5-6014AA1CAE58}" srcOrd="4" destOrd="0" presId="urn:microsoft.com/office/officeart/2009/layout/CircleArrowProcess"/>
    <dgm:cxn modelId="{E7F12FE6-D2C5-41BA-9801-BB4BEFFFC03F}" type="presParOf" srcId="{9C95D83D-F4B8-4933-83F5-6014AA1CAE58}" destId="{C260010E-69CF-4BB5-AC85-9AE3BC600A70}" srcOrd="0" destOrd="0" presId="urn:microsoft.com/office/officeart/2009/layout/CircleArrowProcess"/>
    <dgm:cxn modelId="{0CFDC95D-8041-4F55-A729-CDC0491A21B4}" type="presParOf" srcId="{1E825B8D-554E-4F2F-8A4A-42B0C8137706}" destId="{35614CBC-B708-4726-BE7A-FC784AA0FD1D}" srcOrd="5" destOrd="0" presId="urn:microsoft.com/office/officeart/2009/layout/CircleArrowProcess"/>
    <dgm:cxn modelId="{A424BF4C-21EB-46E2-881D-99F160DAE5C7}" type="presParOf" srcId="{1E825B8D-554E-4F2F-8A4A-42B0C8137706}" destId="{D94D101F-17EF-4913-91EA-005907FFD38E}" srcOrd="6" destOrd="0" presId="urn:microsoft.com/office/officeart/2009/layout/CircleArrowProcess"/>
    <dgm:cxn modelId="{F2221CB9-04F7-4A12-AAA9-E17F6FC63D7A}" type="presParOf" srcId="{D94D101F-17EF-4913-91EA-005907FFD38E}" destId="{35AF10B9-8067-486A-A1D3-9F7183BE2FE1}" srcOrd="0" destOrd="0" presId="urn:microsoft.com/office/officeart/2009/layout/CircleArrowProcess"/>
    <dgm:cxn modelId="{B8F034A3-C684-418A-A934-2C0A5EA629EF}" type="presParOf" srcId="{1E825B8D-554E-4F2F-8A4A-42B0C8137706}" destId="{11B99372-B5F3-413F-9B83-774C1870FDC2}"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3FEB9E-CAD2-4291-B57D-3D54717A8498}"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tr-TR"/>
        </a:p>
      </dgm:t>
    </dgm:pt>
    <dgm:pt modelId="{E34BD82E-22E5-4AFF-AD53-56B84C2009FA}">
      <dgm:prSet/>
      <dgm:spPr/>
      <dgm:t>
        <a:bodyPr/>
        <a:lstStyle/>
        <a:p>
          <a:pPr algn="just"/>
          <a:r>
            <a:rPr lang="tr-TR" b="1" dirty="0" smtClean="0">
              <a:solidFill>
                <a:schemeClr val="tx1"/>
              </a:solidFill>
            </a:rPr>
            <a:t>1. İnsan organizmasının yapısı ve işleyişi, sporcu beslenmesi, sporcu sağlığı, ilk yardım, motor davranış, beceri öğretimi konularında bilgi sahibi olma ve bu bilgiyi değişen ortam ve bireylere göre uyarlayarak amaca özgü kullanabilme, </a:t>
          </a:r>
          <a:endParaRPr lang="tr-TR" b="1" dirty="0">
            <a:solidFill>
              <a:schemeClr val="tx1"/>
            </a:solidFill>
          </a:endParaRPr>
        </a:p>
      </dgm:t>
    </dgm:pt>
    <dgm:pt modelId="{AB990084-916C-4852-9F10-C8999ABC1650}" type="parTrans" cxnId="{44214E63-5704-4D75-B41D-FCD10012F635}">
      <dgm:prSet/>
      <dgm:spPr/>
      <dgm:t>
        <a:bodyPr/>
        <a:lstStyle/>
        <a:p>
          <a:endParaRPr lang="tr-TR"/>
        </a:p>
      </dgm:t>
    </dgm:pt>
    <dgm:pt modelId="{6607C0F8-5F55-4F2B-923F-B5F74583FF00}" type="sibTrans" cxnId="{44214E63-5704-4D75-B41D-FCD10012F635}">
      <dgm:prSet/>
      <dgm:spPr/>
      <dgm:t>
        <a:bodyPr/>
        <a:lstStyle/>
        <a:p>
          <a:endParaRPr lang="tr-TR"/>
        </a:p>
      </dgm:t>
    </dgm:pt>
    <dgm:pt modelId="{3BAFC401-586D-4198-9207-62F2E4C68C21}">
      <dgm:prSet/>
      <dgm:spPr/>
      <dgm:t>
        <a:bodyPr/>
        <a:lstStyle/>
        <a:p>
          <a:pPr algn="just"/>
          <a:r>
            <a:rPr lang="tr-TR" b="1" dirty="0" smtClean="0">
              <a:solidFill>
                <a:schemeClr val="tx1"/>
              </a:solidFill>
            </a:rPr>
            <a:t>2. Uzmanlık spor branşı ile ilgili üst düzey bilgi, beceri ve uygulama kapasitesine sahip olabilme,</a:t>
          </a:r>
          <a:endParaRPr lang="tr-TR" b="1" dirty="0">
            <a:solidFill>
              <a:schemeClr val="tx1"/>
            </a:solidFill>
          </a:endParaRPr>
        </a:p>
      </dgm:t>
    </dgm:pt>
    <dgm:pt modelId="{6CEF5EC9-8AE6-4442-984F-8BECE3874BF2}" type="parTrans" cxnId="{461DA921-B0C4-42BF-B535-BD7204727F66}">
      <dgm:prSet/>
      <dgm:spPr/>
      <dgm:t>
        <a:bodyPr/>
        <a:lstStyle/>
        <a:p>
          <a:endParaRPr lang="tr-TR"/>
        </a:p>
      </dgm:t>
    </dgm:pt>
    <dgm:pt modelId="{AE044737-92AD-4D80-BF9B-30C1C29BC0C9}" type="sibTrans" cxnId="{461DA921-B0C4-42BF-B535-BD7204727F66}">
      <dgm:prSet/>
      <dgm:spPr/>
      <dgm:t>
        <a:bodyPr/>
        <a:lstStyle/>
        <a:p>
          <a:endParaRPr lang="tr-TR"/>
        </a:p>
      </dgm:t>
    </dgm:pt>
    <dgm:pt modelId="{82EB610E-4A09-4328-9238-DA22F02F543F}">
      <dgm:prSet/>
      <dgm:spPr/>
      <dgm:t>
        <a:bodyPr/>
        <a:lstStyle/>
        <a:p>
          <a:pPr algn="just"/>
          <a:r>
            <a:rPr lang="tr-TR" b="1" dirty="0" smtClean="0">
              <a:solidFill>
                <a:schemeClr val="tx1"/>
              </a:solidFill>
            </a:rPr>
            <a:t>3. Antrenman-müsabaka sahası, tesis, malzeme, donanım ve diğer olanaklar hakkında bilgi sahibi olma ve bu bilgileri amaca yönelik kullanabilme,</a:t>
          </a:r>
          <a:endParaRPr lang="tr-TR" b="1" dirty="0">
            <a:solidFill>
              <a:schemeClr val="tx1"/>
            </a:solidFill>
          </a:endParaRPr>
        </a:p>
      </dgm:t>
    </dgm:pt>
    <dgm:pt modelId="{6841E3E6-F359-4AD0-BF2A-BFFB5E5E091C}" type="parTrans" cxnId="{FF945763-8650-45C8-8AF7-6864406F317A}">
      <dgm:prSet/>
      <dgm:spPr/>
      <dgm:t>
        <a:bodyPr/>
        <a:lstStyle/>
        <a:p>
          <a:endParaRPr lang="tr-TR"/>
        </a:p>
      </dgm:t>
    </dgm:pt>
    <dgm:pt modelId="{B9FD1E2F-E64E-449D-A79C-B320D225311B}" type="sibTrans" cxnId="{FF945763-8650-45C8-8AF7-6864406F317A}">
      <dgm:prSet/>
      <dgm:spPr/>
      <dgm:t>
        <a:bodyPr/>
        <a:lstStyle/>
        <a:p>
          <a:endParaRPr lang="tr-TR"/>
        </a:p>
      </dgm:t>
    </dgm:pt>
    <dgm:pt modelId="{0BE3D98C-ED76-4710-A7D4-7400DF24A12D}" type="pres">
      <dgm:prSet presAssocID="{203FEB9E-CAD2-4291-B57D-3D54717A8498}" presName="outerComposite" presStyleCnt="0">
        <dgm:presLayoutVars>
          <dgm:chMax val="5"/>
          <dgm:dir/>
          <dgm:resizeHandles val="exact"/>
        </dgm:presLayoutVars>
      </dgm:prSet>
      <dgm:spPr/>
      <dgm:t>
        <a:bodyPr/>
        <a:lstStyle/>
        <a:p>
          <a:endParaRPr lang="tr-TR"/>
        </a:p>
      </dgm:t>
    </dgm:pt>
    <dgm:pt modelId="{F619EAA5-1B30-45F8-A3AB-499034967911}" type="pres">
      <dgm:prSet presAssocID="{203FEB9E-CAD2-4291-B57D-3D54717A8498}" presName="dummyMaxCanvas" presStyleCnt="0">
        <dgm:presLayoutVars/>
      </dgm:prSet>
      <dgm:spPr/>
    </dgm:pt>
    <dgm:pt modelId="{507CC808-F5A1-4656-9870-AD404BF14CA0}" type="pres">
      <dgm:prSet presAssocID="{203FEB9E-CAD2-4291-B57D-3D54717A8498}" presName="ThreeNodes_1" presStyleLbl="node1" presStyleIdx="0" presStyleCnt="3">
        <dgm:presLayoutVars>
          <dgm:bulletEnabled val="1"/>
        </dgm:presLayoutVars>
      </dgm:prSet>
      <dgm:spPr/>
      <dgm:t>
        <a:bodyPr/>
        <a:lstStyle/>
        <a:p>
          <a:endParaRPr lang="tr-TR"/>
        </a:p>
      </dgm:t>
    </dgm:pt>
    <dgm:pt modelId="{EF269C8F-7AAB-4B73-A6E7-9801CE05363F}" type="pres">
      <dgm:prSet presAssocID="{203FEB9E-CAD2-4291-B57D-3D54717A8498}" presName="ThreeNodes_2" presStyleLbl="node1" presStyleIdx="1" presStyleCnt="3">
        <dgm:presLayoutVars>
          <dgm:bulletEnabled val="1"/>
        </dgm:presLayoutVars>
      </dgm:prSet>
      <dgm:spPr/>
      <dgm:t>
        <a:bodyPr/>
        <a:lstStyle/>
        <a:p>
          <a:endParaRPr lang="tr-TR"/>
        </a:p>
      </dgm:t>
    </dgm:pt>
    <dgm:pt modelId="{D33AA901-358A-4125-A2AE-E4BFA824EE44}" type="pres">
      <dgm:prSet presAssocID="{203FEB9E-CAD2-4291-B57D-3D54717A8498}" presName="ThreeNodes_3" presStyleLbl="node1" presStyleIdx="2" presStyleCnt="3">
        <dgm:presLayoutVars>
          <dgm:bulletEnabled val="1"/>
        </dgm:presLayoutVars>
      </dgm:prSet>
      <dgm:spPr/>
      <dgm:t>
        <a:bodyPr/>
        <a:lstStyle/>
        <a:p>
          <a:endParaRPr lang="tr-TR"/>
        </a:p>
      </dgm:t>
    </dgm:pt>
    <dgm:pt modelId="{A4B9EE37-D6CA-448A-87F4-C4072308CE2C}" type="pres">
      <dgm:prSet presAssocID="{203FEB9E-CAD2-4291-B57D-3D54717A8498}" presName="ThreeConn_1-2" presStyleLbl="fgAccFollowNode1" presStyleIdx="0" presStyleCnt="2">
        <dgm:presLayoutVars>
          <dgm:bulletEnabled val="1"/>
        </dgm:presLayoutVars>
      </dgm:prSet>
      <dgm:spPr/>
      <dgm:t>
        <a:bodyPr/>
        <a:lstStyle/>
        <a:p>
          <a:endParaRPr lang="tr-TR"/>
        </a:p>
      </dgm:t>
    </dgm:pt>
    <dgm:pt modelId="{ADDA2038-186C-4A8D-8981-72661C037654}" type="pres">
      <dgm:prSet presAssocID="{203FEB9E-CAD2-4291-B57D-3D54717A8498}" presName="ThreeConn_2-3" presStyleLbl="fgAccFollowNode1" presStyleIdx="1" presStyleCnt="2">
        <dgm:presLayoutVars>
          <dgm:bulletEnabled val="1"/>
        </dgm:presLayoutVars>
      </dgm:prSet>
      <dgm:spPr/>
      <dgm:t>
        <a:bodyPr/>
        <a:lstStyle/>
        <a:p>
          <a:endParaRPr lang="tr-TR"/>
        </a:p>
      </dgm:t>
    </dgm:pt>
    <dgm:pt modelId="{6FB6E308-FD3F-41FA-93D9-1668536AD6AC}" type="pres">
      <dgm:prSet presAssocID="{203FEB9E-CAD2-4291-B57D-3D54717A8498}" presName="ThreeNodes_1_text" presStyleLbl="node1" presStyleIdx="2" presStyleCnt="3">
        <dgm:presLayoutVars>
          <dgm:bulletEnabled val="1"/>
        </dgm:presLayoutVars>
      </dgm:prSet>
      <dgm:spPr/>
      <dgm:t>
        <a:bodyPr/>
        <a:lstStyle/>
        <a:p>
          <a:endParaRPr lang="tr-TR"/>
        </a:p>
      </dgm:t>
    </dgm:pt>
    <dgm:pt modelId="{810F8C0F-C079-40A1-8BBF-3596E0C38EA8}" type="pres">
      <dgm:prSet presAssocID="{203FEB9E-CAD2-4291-B57D-3D54717A8498}" presName="ThreeNodes_2_text" presStyleLbl="node1" presStyleIdx="2" presStyleCnt="3">
        <dgm:presLayoutVars>
          <dgm:bulletEnabled val="1"/>
        </dgm:presLayoutVars>
      </dgm:prSet>
      <dgm:spPr/>
      <dgm:t>
        <a:bodyPr/>
        <a:lstStyle/>
        <a:p>
          <a:endParaRPr lang="tr-TR"/>
        </a:p>
      </dgm:t>
    </dgm:pt>
    <dgm:pt modelId="{F4BD2780-A77D-46DC-858C-200D5338C061}" type="pres">
      <dgm:prSet presAssocID="{203FEB9E-CAD2-4291-B57D-3D54717A8498}" presName="ThreeNodes_3_text" presStyleLbl="node1" presStyleIdx="2" presStyleCnt="3">
        <dgm:presLayoutVars>
          <dgm:bulletEnabled val="1"/>
        </dgm:presLayoutVars>
      </dgm:prSet>
      <dgm:spPr/>
      <dgm:t>
        <a:bodyPr/>
        <a:lstStyle/>
        <a:p>
          <a:endParaRPr lang="tr-TR"/>
        </a:p>
      </dgm:t>
    </dgm:pt>
  </dgm:ptLst>
  <dgm:cxnLst>
    <dgm:cxn modelId="{6BAD7E1B-D639-4CE5-80B8-46D992BD3C55}" type="presOf" srcId="{3BAFC401-586D-4198-9207-62F2E4C68C21}" destId="{810F8C0F-C079-40A1-8BBF-3596E0C38EA8}" srcOrd="1" destOrd="0" presId="urn:microsoft.com/office/officeart/2005/8/layout/vProcess5"/>
    <dgm:cxn modelId="{49F85DE9-E391-43FE-A770-89E6FEF7958B}" type="presOf" srcId="{3BAFC401-586D-4198-9207-62F2E4C68C21}" destId="{EF269C8F-7AAB-4B73-A6E7-9801CE05363F}" srcOrd="0" destOrd="0" presId="urn:microsoft.com/office/officeart/2005/8/layout/vProcess5"/>
    <dgm:cxn modelId="{4D4EFA55-C42B-4606-A2DD-1F8973249CD0}" type="presOf" srcId="{E34BD82E-22E5-4AFF-AD53-56B84C2009FA}" destId="{6FB6E308-FD3F-41FA-93D9-1668536AD6AC}" srcOrd="1" destOrd="0" presId="urn:microsoft.com/office/officeart/2005/8/layout/vProcess5"/>
    <dgm:cxn modelId="{461DA921-B0C4-42BF-B535-BD7204727F66}" srcId="{203FEB9E-CAD2-4291-B57D-3D54717A8498}" destId="{3BAFC401-586D-4198-9207-62F2E4C68C21}" srcOrd="1" destOrd="0" parTransId="{6CEF5EC9-8AE6-4442-984F-8BECE3874BF2}" sibTransId="{AE044737-92AD-4D80-BF9B-30C1C29BC0C9}"/>
    <dgm:cxn modelId="{44214E63-5704-4D75-B41D-FCD10012F635}" srcId="{203FEB9E-CAD2-4291-B57D-3D54717A8498}" destId="{E34BD82E-22E5-4AFF-AD53-56B84C2009FA}" srcOrd="0" destOrd="0" parTransId="{AB990084-916C-4852-9F10-C8999ABC1650}" sibTransId="{6607C0F8-5F55-4F2B-923F-B5F74583FF00}"/>
    <dgm:cxn modelId="{B5B3A68E-224C-449A-A7E8-2110643D65B6}" type="presOf" srcId="{82EB610E-4A09-4328-9238-DA22F02F543F}" destId="{F4BD2780-A77D-46DC-858C-200D5338C061}" srcOrd="1" destOrd="0" presId="urn:microsoft.com/office/officeart/2005/8/layout/vProcess5"/>
    <dgm:cxn modelId="{B782EC76-5CEF-492E-8D50-0857BB3B2CB3}" type="presOf" srcId="{203FEB9E-CAD2-4291-B57D-3D54717A8498}" destId="{0BE3D98C-ED76-4710-A7D4-7400DF24A12D}" srcOrd="0" destOrd="0" presId="urn:microsoft.com/office/officeart/2005/8/layout/vProcess5"/>
    <dgm:cxn modelId="{2DF91193-6E7A-4B64-957A-BACF6CB47417}" type="presOf" srcId="{AE044737-92AD-4D80-BF9B-30C1C29BC0C9}" destId="{ADDA2038-186C-4A8D-8981-72661C037654}" srcOrd="0" destOrd="0" presId="urn:microsoft.com/office/officeart/2005/8/layout/vProcess5"/>
    <dgm:cxn modelId="{CFB7E844-2455-4895-A7DC-EB3AA2599E83}" type="presOf" srcId="{6607C0F8-5F55-4F2B-923F-B5F74583FF00}" destId="{A4B9EE37-D6CA-448A-87F4-C4072308CE2C}" srcOrd="0" destOrd="0" presId="urn:microsoft.com/office/officeart/2005/8/layout/vProcess5"/>
    <dgm:cxn modelId="{FF945763-8650-45C8-8AF7-6864406F317A}" srcId="{203FEB9E-CAD2-4291-B57D-3D54717A8498}" destId="{82EB610E-4A09-4328-9238-DA22F02F543F}" srcOrd="2" destOrd="0" parTransId="{6841E3E6-F359-4AD0-BF2A-BFFB5E5E091C}" sibTransId="{B9FD1E2F-E64E-449D-A79C-B320D225311B}"/>
    <dgm:cxn modelId="{AD198FC1-D042-41DE-A983-C1DF6A0F381E}" type="presOf" srcId="{E34BD82E-22E5-4AFF-AD53-56B84C2009FA}" destId="{507CC808-F5A1-4656-9870-AD404BF14CA0}" srcOrd="0" destOrd="0" presId="urn:microsoft.com/office/officeart/2005/8/layout/vProcess5"/>
    <dgm:cxn modelId="{1F47608D-AB5E-4044-A980-27079276735E}" type="presOf" srcId="{82EB610E-4A09-4328-9238-DA22F02F543F}" destId="{D33AA901-358A-4125-A2AE-E4BFA824EE44}" srcOrd="0" destOrd="0" presId="urn:microsoft.com/office/officeart/2005/8/layout/vProcess5"/>
    <dgm:cxn modelId="{CDE5AC95-E2DC-46AC-8A8E-C0FAAB5BD632}" type="presParOf" srcId="{0BE3D98C-ED76-4710-A7D4-7400DF24A12D}" destId="{F619EAA5-1B30-45F8-A3AB-499034967911}" srcOrd="0" destOrd="0" presId="urn:microsoft.com/office/officeart/2005/8/layout/vProcess5"/>
    <dgm:cxn modelId="{6B5EC358-D67E-4896-A3E4-551EE76371C9}" type="presParOf" srcId="{0BE3D98C-ED76-4710-A7D4-7400DF24A12D}" destId="{507CC808-F5A1-4656-9870-AD404BF14CA0}" srcOrd="1" destOrd="0" presId="urn:microsoft.com/office/officeart/2005/8/layout/vProcess5"/>
    <dgm:cxn modelId="{13A66560-88EC-4DDC-AFF7-57D8862A8C0B}" type="presParOf" srcId="{0BE3D98C-ED76-4710-A7D4-7400DF24A12D}" destId="{EF269C8F-7AAB-4B73-A6E7-9801CE05363F}" srcOrd="2" destOrd="0" presId="urn:microsoft.com/office/officeart/2005/8/layout/vProcess5"/>
    <dgm:cxn modelId="{E43E51AC-D36C-4ED9-88CB-CA7F6AC4B5D2}" type="presParOf" srcId="{0BE3D98C-ED76-4710-A7D4-7400DF24A12D}" destId="{D33AA901-358A-4125-A2AE-E4BFA824EE44}" srcOrd="3" destOrd="0" presId="urn:microsoft.com/office/officeart/2005/8/layout/vProcess5"/>
    <dgm:cxn modelId="{7B2F1371-390E-42F6-880D-EE65632CF3CC}" type="presParOf" srcId="{0BE3D98C-ED76-4710-A7D4-7400DF24A12D}" destId="{A4B9EE37-D6CA-448A-87F4-C4072308CE2C}" srcOrd="4" destOrd="0" presId="urn:microsoft.com/office/officeart/2005/8/layout/vProcess5"/>
    <dgm:cxn modelId="{293EEACE-850C-4406-8264-79EFA65F287A}" type="presParOf" srcId="{0BE3D98C-ED76-4710-A7D4-7400DF24A12D}" destId="{ADDA2038-186C-4A8D-8981-72661C037654}" srcOrd="5" destOrd="0" presId="urn:microsoft.com/office/officeart/2005/8/layout/vProcess5"/>
    <dgm:cxn modelId="{E1EADD85-2BF7-49E0-93F5-9CA6D672C1ED}" type="presParOf" srcId="{0BE3D98C-ED76-4710-A7D4-7400DF24A12D}" destId="{6FB6E308-FD3F-41FA-93D9-1668536AD6AC}" srcOrd="6" destOrd="0" presId="urn:microsoft.com/office/officeart/2005/8/layout/vProcess5"/>
    <dgm:cxn modelId="{897265F8-553D-41F3-B7C8-BAADC65444F0}" type="presParOf" srcId="{0BE3D98C-ED76-4710-A7D4-7400DF24A12D}" destId="{810F8C0F-C079-40A1-8BBF-3596E0C38EA8}" srcOrd="7" destOrd="0" presId="urn:microsoft.com/office/officeart/2005/8/layout/vProcess5"/>
    <dgm:cxn modelId="{980BA5BC-9949-4982-94F7-202D69FC7B44}" type="presParOf" srcId="{0BE3D98C-ED76-4710-A7D4-7400DF24A12D}" destId="{F4BD2780-A77D-46DC-858C-200D5338C06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E9611A-C1F3-41FC-B555-B5A998D0A360}"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tr-TR"/>
        </a:p>
      </dgm:t>
    </dgm:pt>
    <dgm:pt modelId="{600E181E-95C9-4BA9-8223-2C81DD4061C4}">
      <dgm:prSet/>
      <dgm:spPr/>
      <dgm:t>
        <a:bodyPr/>
        <a:lstStyle/>
        <a:p>
          <a:pPr algn="just"/>
          <a:r>
            <a:rPr lang="tr-TR" b="1" dirty="0" smtClean="0">
              <a:solidFill>
                <a:schemeClr val="tx1"/>
              </a:solidFill>
            </a:rPr>
            <a:t>4. Uzmanlık alanında ve eğitimini aldığı uygulama alanlarında farklı performans düzeyindeki sporcular ve bireyler için antrenman ve egzersiz programları oluşturabilme, uygulayabilme, değişen şartlara ve bireysel özelliklere göre yeniden düzenleyebilme,</a:t>
          </a:r>
          <a:endParaRPr lang="tr-TR" b="1" dirty="0">
            <a:solidFill>
              <a:schemeClr val="tx1"/>
            </a:solidFill>
          </a:endParaRPr>
        </a:p>
      </dgm:t>
    </dgm:pt>
    <dgm:pt modelId="{000CCEBC-15D3-41B3-9566-9CEFB4B143C2}" type="parTrans" cxnId="{326B1036-4CD5-4564-91F2-306389273E84}">
      <dgm:prSet/>
      <dgm:spPr/>
      <dgm:t>
        <a:bodyPr/>
        <a:lstStyle/>
        <a:p>
          <a:endParaRPr lang="tr-TR"/>
        </a:p>
      </dgm:t>
    </dgm:pt>
    <dgm:pt modelId="{F21B15B9-EC2F-4690-986C-A97A98A0421E}" type="sibTrans" cxnId="{326B1036-4CD5-4564-91F2-306389273E84}">
      <dgm:prSet/>
      <dgm:spPr/>
      <dgm:t>
        <a:bodyPr/>
        <a:lstStyle/>
        <a:p>
          <a:endParaRPr lang="tr-TR"/>
        </a:p>
      </dgm:t>
    </dgm:pt>
    <dgm:pt modelId="{54BA31B6-66AD-4A53-A74A-8B2C42102A24}">
      <dgm:prSet/>
      <dgm:spPr/>
      <dgm:t>
        <a:bodyPr/>
        <a:lstStyle/>
        <a:p>
          <a:pPr algn="just"/>
          <a:r>
            <a:rPr lang="tr-TR" b="1" dirty="0" smtClean="0">
              <a:solidFill>
                <a:schemeClr val="tx1"/>
              </a:solidFill>
            </a:rPr>
            <a:t>5. Bireylerin farklı yaş, cinsiyet vb. özelliklerine uygun fiziksel aktivite, egzersiz ve/veya antrenman programları hazırlayabilme; bu programları hazırlayabilmek için antrenman bilimine dair ilkeleri, öğretim süreçleri, öğretim model, yöntem ve teknikleri, ölçme ve değerlendirme bilgisine sahip olma,</a:t>
          </a:r>
          <a:endParaRPr lang="tr-TR" b="1" dirty="0">
            <a:solidFill>
              <a:schemeClr val="tx1"/>
            </a:solidFill>
          </a:endParaRPr>
        </a:p>
      </dgm:t>
    </dgm:pt>
    <dgm:pt modelId="{9BFDBF07-6DFF-4EB7-9C2F-BE4CEF93FEBA}" type="parTrans" cxnId="{0427D931-9DCE-4AC4-9B46-09B4791588F7}">
      <dgm:prSet/>
      <dgm:spPr/>
      <dgm:t>
        <a:bodyPr/>
        <a:lstStyle/>
        <a:p>
          <a:endParaRPr lang="tr-TR"/>
        </a:p>
      </dgm:t>
    </dgm:pt>
    <dgm:pt modelId="{C63F82ED-EB6C-40F1-80F2-DD4BC450ECEB}" type="sibTrans" cxnId="{0427D931-9DCE-4AC4-9B46-09B4791588F7}">
      <dgm:prSet/>
      <dgm:spPr/>
      <dgm:t>
        <a:bodyPr/>
        <a:lstStyle/>
        <a:p>
          <a:endParaRPr lang="tr-TR"/>
        </a:p>
      </dgm:t>
    </dgm:pt>
    <dgm:pt modelId="{A3D5950B-3150-462D-B153-D415E17865F5}">
      <dgm:prSet/>
      <dgm:spPr/>
      <dgm:t>
        <a:bodyPr/>
        <a:lstStyle/>
        <a:p>
          <a:pPr algn="just"/>
          <a:r>
            <a:rPr lang="tr-TR" b="1" dirty="0" smtClean="0">
              <a:solidFill>
                <a:schemeClr val="tx1"/>
              </a:solidFill>
            </a:rPr>
            <a:t>6. Sportif ve/veya fiziksel performans ve beceriye yönelik olarak gelişen teknoloji ve yöntemleri takip ederek gözlem, ölçüm, değerlendirme, yetenek seçimi, müsabaka analizi ve istatistik yöntemlerini kullanabilme, yorumlayabilme ve raporlayabilme.</a:t>
          </a:r>
          <a:endParaRPr lang="tr-TR" b="1" dirty="0">
            <a:solidFill>
              <a:schemeClr val="tx1"/>
            </a:solidFill>
          </a:endParaRPr>
        </a:p>
      </dgm:t>
    </dgm:pt>
    <dgm:pt modelId="{CECC5CE0-CC12-409E-84D1-A5FDA267392F}" type="parTrans" cxnId="{41D60232-B25D-4398-96D3-2E449BA7289D}">
      <dgm:prSet/>
      <dgm:spPr/>
      <dgm:t>
        <a:bodyPr/>
        <a:lstStyle/>
        <a:p>
          <a:endParaRPr lang="tr-TR"/>
        </a:p>
      </dgm:t>
    </dgm:pt>
    <dgm:pt modelId="{87B18943-2713-4158-B9C1-966CE53D056A}" type="sibTrans" cxnId="{41D60232-B25D-4398-96D3-2E449BA7289D}">
      <dgm:prSet/>
      <dgm:spPr/>
      <dgm:t>
        <a:bodyPr/>
        <a:lstStyle/>
        <a:p>
          <a:endParaRPr lang="tr-TR"/>
        </a:p>
      </dgm:t>
    </dgm:pt>
    <dgm:pt modelId="{524D6DE3-CC51-487C-BAD8-0C1D033F242D}">
      <dgm:prSet/>
      <dgm:spPr/>
      <dgm:t>
        <a:bodyPr/>
        <a:lstStyle/>
        <a:p>
          <a:pPr algn="just"/>
          <a:r>
            <a:rPr lang="tr-TR" dirty="0" smtClean="0">
              <a:solidFill>
                <a:schemeClr val="tx1"/>
              </a:solidFill>
            </a:rPr>
            <a:t>Ayrıca bu bölüm mezunları en az bir spor branşında/alanda uzmanlık eğitimi alır ve Gençlik ve Spor Bakanlığı, Spor Eğitimi Dairesi Başkanlığı Antrenör Eğitim Yönetmeliği’ne göre antrenör belgesi alabilecek koşullara sahiptir.   </a:t>
          </a:r>
          <a:endParaRPr lang="tr-TR" dirty="0">
            <a:solidFill>
              <a:schemeClr val="tx1"/>
            </a:solidFill>
          </a:endParaRPr>
        </a:p>
      </dgm:t>
    </dgm:pt>
    <dgm:pt modelId="{A00451EF-7389-436C-B2C2-E212610E2ABE}" type="parTrans" cxnId="{206E31CD-CCEC-4406-9C20-D009116DCD36}">
      <dgm:prSet/>
      <dgm:spPr/>
      <dgm:t>
        <a:bodyPr/>
        <a:lstStyle/>
        <a:p>
          <a:endParaRPr lang="tr-TR"/>
        </a:p>
      </dgm:t>
    </dgm:pt>
    <dgm:pt modelId="{996D1D98-B24D-4BE4-8490-ECE969C2C307}" type="sibTrans" cxnId="{206E31CD-CCEC-4406-9C20-D009116DCD36}">
      <dgm:prSet/>
      <dgm:spPr/>
      <dgm:t>
        <a:bodyPr/>
        <a:lstStyle/>
        <a:p>
          <a:endParaRPr lang="tr-TR"/>
        </a:p>
      </dgm:t>
    </dgm:pt>
    <dgm:pt modelId="{6CCCC3C8-016F-4351-87A2-DA3666B33634}" type="pres">
      <dgm:prSet presAssocID="{27E9611A-C1F3-41FC-B555-B5A998D0A360}" presName="outerComposite" presStyleCnt="0">
        <dgm:presLayoutVars>
          <dgm:chMax val="5"/>
          <dgm:dir/>
          <dgm:resizeHandles val="exact"/>
        </dgm:presLayoutVars>
      </dgm:prSet>
      <dgm:spPr/>
      <dgm:t>
        <a:bodyPr/>
        <a:lstStyle/>
        <a:p>
          <a:endParaRPr lang="tr-TR"/>
        </a:p>
      </dgm:t>
    </dgm:pt>
    <dgm:pt modelId="{32D7CE40-5C26-4A6F-BA1B-B5F2B440D076}" type="pres">
      <dgm:prSet presAssocID="{27E9611A-C1F3-41FC-B555-B5A998D0A360}" presName="dummyMaxCanvas" presStyleCnt="0">
        <dgm:presLayoutVars/>
      </dgm:prSet>
      <dgm:spPr/>
    </dgm:pt>
    <dgm:pt modelId="{273FE76E-E843-4E8F-9976-4C74AF875003}" type="pres">
      <dgm:prSet presAssocID="{27E9611A-C1F3-41FC-B555-B5A998D0A360}" presName="FourNodes_1" presStyleLbl="node1" presStyleIdx="0" presStyleCnt="4">
        <dgm:presLayoutVars>
          <dgm:bulletEnabled val="1"/>
        </dgm:presLayoutVars>
      </dgm:prSet>
      <dgm:spPr/>
      <dgm:t>
        <a:bodyPr/>
        <a:lstStyle/>
        <a:p>
          <a:endParaRPr lang="tr-TR"/>
        </a:p>
      </dgm:t>
    </dgm:pt>
    <dgm:pt modelId="{75219DCA-D08A-48F0-945F-119925FFA5CB}" type="pres">
      <dgm:prSet presAssocID="{27E9611A-C1F3-41FC-B555-B5A998D0A360}" presName="FourNodes_2" presStyleLbl="node1" presStyleIdx="1" presStyleCnt="4">
        <dgm:presLayoutVars>
          <dgm:bulletEnabled val="1"/>
        </dgm:presLayoutVars>
      </dgm:prSet>
      <dgm:spPr/>
      <dgm:t>
        <a:bodyPr/>
        <a:lstStyle/>
        <a:p>
          <a:endParaRPr lang="tr-TR"/>
        </a:p>
      </dgm:t>
    </dgm:pt>
    <dgm:pt modelId="{D283D331-C57B-48D3-874D-FB1E91CA1273}" type="pres">
      <dgm:prSet presAssocID="{27E9611A-C1F3-41FC-B555-B5A998D0A360}" presName="FourNodes_3" presStyleLbl="node1" presStyleIdx="2" presStyleCnt="4">
        <dgm:presLayoutVars>
          <dgm:bulletEnabled val="1"/>
        </dgm:presLayoutVars>
      </dgm:prSet>
      <dgm:spPr/>
      <dgm:t>
        <a:bodyPr/>
        <a:lstStyle/>
        <a:p>
          <a:endParaRPr lang="tr-TR"/>
        </a:p>
      </dgm:t>
    </dgm:pt>
    <dgm:pt modelId="{99B6E06B-1B4E-4DDB-B119-DF2BFE5A6115}" type="pres">
      <dgm:prSet presAssocID="{27E9611A-C1F3-41FC-B555-B5A998D0A360}" presName="FourNodes_4" presStyleLbl="node1" presStyleIdx="3" presStyleCnt="4">
        <dgm:presLayoutVars>
          <dgm:bulletEnabled val="1"/>
        </dgm:presLayoutVars>
      </dgm:prSet>
      <dgm:spPr/>
      <dgm:t>
        <a:bodyPr/>
        <a:lstStyle/>
        <a:p>
          <a:endParaRPr lang="tr-TR"/>
        </a:p>
      </dgm:t>
    </dgm:pt>
    <dgm:pt modelId="{B544EF40-D216-4B4D-830D-A2E29F7B2FFA}" type="pres">
      <dgm:prSet presAssocID="{27E9611A-C1F3-41FC-B555-B5A998D0A360}" presName="FourConn_1-2" presStyleLbl="fgAccFollowNode1" presStyleIdx="0" presStyleCnt="3">
        <dgm:presLayoutVars>
          <dgm:bulletEnabled val="1"/>
        </dgm:presLayoutVars>
      </dgm:prSet>
      <dgm:spPr/>
      <dgm:t>
        <a:bodyPr/>
        <a:lstStyle/>
        <a:p>
          <a:endParaRPr lang="tr-TR"/>
        </a:p>
      </dgm:t>
    </dgm:pt>
    <dgm:pt modelId="{98D009A2-70E9-4472-BC67-499771060973}" type="pres">
      <dgm:prSet presAssocID="{27E9611A-C1F3-41FC-B555-B5A998D0A360}" presName="FourConn_2-3" presStyleLbl="fgAccFollowNode1" presStyleIdx="1" presStyleCnt="3">
        <dgm:presLayoutVars>
          <dgm:bulletEnabled val="1"/>
        </dgm:presLayoutVars>
      </dgm:prSet>
      <dgm:spPr/>
      <dgm:t>
        <a:bodyPr/>
        <a:lstStyle/>
        <a:p>
          <a:endParaRPr lang="tr-TR"/>
        </a:p>
      </dgm:t>
    </dgm:pt>
    <dgm:pt modelId="{C05DAD3B-FDF7-4A53-9A5A-D000D16F9111}" type="pres">
      <dgm:prSet presAssocID="{27E9611A-C1F3-41FC-B555-B5A998D0A360}" presName="FourConn_3-4" presStyleLbl="fgAccFollowNode1" presStyleIdx="2" presStyleCnt="3">
        <dgm:presLayoutVars>
          <dgm:bulletEnabled val="1"/>
        </dgm:presLayoutVars>
      </dgm:prSet>
      <dgm:spPr/>
      <dgm:t>
        <a:bodyPr/>
        <a:lstStyle/>
        <a:p>
          <a:endParaRPr lang="tr-TR"/>
        </a:p>
      </dgm:t>
    </dgm:pt>
    <dgm:pt modelId="{5A65AF09-379D-40A9-836F-9F27BA0CB115}" type="pres">
      <dgm:prSet presAssocID="{27E9611A-C1F3-41FC-B555-B5A998D0A360}" presName="FourNodes_1_text" presStyleLbl="node1" presStyleIdx="3" presStyleCnt="4">
        <dgm:presLayoutVars>
          <dgm:bulletEnabled val="1"/>
        </dgm:presLayoutVars>
      </dgm:prSet>
      <dgm:spPr/>
      <dgm:t>
        <a:bodyPr/>
        <a:lstStyle/>
        <a:p>
          <a:endParaRPr lang="tr-TR"/>
        </a:p>
      </dgm:t>
    </dgm:pt>
    <dgm:pt modelId="{5EC75721-CF4E-48E7-B55F-598D2019FCDA}" type="pres">
      <dgm:prSet presAssocID="{27E9611A-C1F3-41FC-B555-B5A998D0A360}" presName="FourNodes_2_text" presStyleLbl="node1" presStyleIdx="3" presStyleCnt="4">
        <dgm:presLayoutVars>
          <dgm:bulletEnabled val="1"/>
        </dgm:presLayoutVars>
      </dgm:prSet>
      <dgm:spPr/>
      <dgm:t>
        <a:bodyPr/>
        <a:lstStyle/>
        <a:p>
          <a:endParaRPr lang="tr-TR"/>
        </a:p>
      </dgm:t>
    </dgm:pt>
    <dgm:pt modelId="{680C0E56-6917-403E-A559-A2D1621BDF81}" type="pres">
      <dgm:prSet presAssocID="{27E9611A-C1F3-41FC-B555-B5A998D0A360}" presName="FourNodes_3_text" presStyleLbl="node1" presStyleIdx="3" presStyleCnt="4">
        <dgm:presLayoutVars>
          <dgm:bulletEnabled val="1"/>
        </dgm:presLayoutVars>
      </dgm:prSet>
      <dgm:spPr/>
      <dgm:t>
        <a:bodyPr/>
        <a:lstStyle/>
        <a:p>
          <a:endParaRPr lang="tr-TR"/>
        </a:p>
      </dgm:t>
    </dgm:pt>
    <dgm:pt modelId="{216CAF08-AE32-4629-98D2-B21FF84F56BE}" type="pres">
      <dgm:prSet presAssocID="{27E9611A-C1F3-41FC-B555-B5A998D0A360}" presName="FourNodes_4_text" presStyleLbl="node1" presStyleIdx="3" presStyleCnt="4">
        <dgm:presLayoutVars>
          <dgm:bulletEnabled val="1"/>
        </dgm:presLayoutVars>
      </dgm:prSet>
      <dgm:spPr/>
      <dgm:t>
        <a:bodyPr/>
        <a:lstStyle/>
        <a:p>
          <a:endParaRPr lang="tr-TR"/>
        </a:p>
      </dgm:t>
    </dgm:pt>
  </dgm:ptLst>
  <dgm:cxnLst>
    <dgm:cxn modelId="{326B1036-4CD5-4564-91F2-306389273E84}" srcId="{27E9611A-C1F3-41FC-B555-B5A998D0A360}" destId="{600E181E-95C9-4BA9-8223-2C81DD4061C4}" srcOrd="0" destOrd="0" parTransId="{000CCEBC-15D3-41B3-9566-9CEFB4B143C2}" sibTransId="{F21B15B9-EC2F-4690-986C-A97A98A0421E}"/>
    <dgm:cxn modelId="{869D76D8-CC17-4376-8613-037C8E0277EC}" type="presOf" srcId="{54BA31B6-66AD-4A53-A74A-8B2C42102A24}" destId="{5EC75721-CF4E-48E7-B55F-598D2019FCDA}" srcOrd="1" destOrd="0" presId="urn:microsoft.com/office/officeart/2005/8/layout/vProcess5"/>
    <dgm:cxn modelId="{5F9302BB-DE86-45AF-AF5F-83709DBD15DB}" type="presOf" srcId="{F21B15B9-EC2F-4690-986C-A97A98A0421E}" destId="{B544EF40-D216-4B4D-830D-A2E29F7B2FFA}" srcOrd="0" destOrd="0" presId="urn:microsoft.com/office/officeart/2005/8/layout/vProcess5"/>
    <dgm:cxn modelId="{B0D13023-5DDF-4EC2-9FE0-B186C585AC93}" type="presOf" srcId="{600E181E-95C9-4BA9-8223-2C81DD4061C4}" destId="{273FE76E-E843-4E8F-9976-4C74AF875003}" srcOrd="0" destOrd="0" presId="urn:microsoft.com/office/officeart/2005/8/layout/vProcess5"/>
    <dgm:cxn modelId="{B7FC1EB9-3F16-4C8A-B8C8-61145EECF736}" type="presOf" srcId="{C63F82ED-EB6C-40F1-80F2-DD4BC450ECEB}" destId="{98D009A2-70E9-4472-BC67-499771060973}" srcOrd="0" destOrd="0" presId="urn:microsoft.com/office/officeart/2005/8/layout/vProcess5"/>
    <dgm:cxn modelId="{B27D1DB3-D980-4E55-9939-3E8E4C49A161}" type="presOf" srcId="{A3D5950B-3150-462D-B153-D415E17865F5}" destId="{680C0E56-6917-403E-A559-A2D1621BDF81}" srcOrd="1" destOrd="0" presId="urn:microsoft.com/office/officeart/2005/8/layout/vProcess5"/>
    <dgm:cxn modelId="{B89B3D84-7094-4628-BA39-9E90556BAF8B}" type="presOf" srcId="{27E9611A-C1F3-41FC-B555-B5A998D0A360}" destId="{6CCCC3C8-016F-4351-87A2-DA3666B33634}" srcOrd="0" destOrd="0" presId="urn:microsoft.com/office/officeart/2005/8/layout/vProcess5"/>
    <dgm:cxn modelId="{98447B66-9858-44CA-8913-8DFB4E65870D}" type="presOf" srcId="{600E181E-95C9-4BA9-8223-2C81DD4061C4}" destId="{5A65AF09-379D-40A9-836F-9F27BA0CB115}" srcOrd="1" destOrd="0" presId="urn:microsoft.com/office/officeart/2005/8/layout/vProcess5"/>
    <dgm:cxn modelId="{206E31CD-CCEC-4406-9C20-D009116DCD36}" srcId="{27E9611A-C1F3-41FC-B555-B5A998D0A360}" destId="{524D6DE3-CC51-487C-BAD8-0C1D033F242D}" srcOrd="3" destOrd="0" parTransId="{A00451EF-7389-436C-B2C2-E212610E2ABE}" sibTransId="{996D1D98-B24D-4BE4-8490-ECE969C2C307}"/>
    <dgm:cxn modelId="{6C00D0C5-E207-4EBA-8D43-679CC6CC8D8F}" type="presOf" srcId="{54BA31B6-66AD-4A53-A74A-8B2C42102A24}" destId="{75219DCA-D08A-48F0-945F-119925FFA5CB}" srcOrd="0" destOrd="0" presId="urn:microsoft.com/office/officeart/2005/8/layout/vProcess5"/>
    <dgm:cxn modelId="{057D35F1-1D80-4CCF-B506-5A867F2EC3F2}" type="presOf" srcId="{87B18943-2713-4158-B9C1-966CE53D056A}" destId="{C05DAD3B-FDF7-4A53-9A5A-D000D16F9111}" srcOrd="0" destOrd="0" presId="urn:microsoft.com/office/officeart/2005/8/layout/vProcess5"/>
    <dgm:cxn modelId="{41D60232-B25D-4398-96D3-2E449BA7289D}" srcId="{27E9611A-C1F3-41FC-B555-B5A998D0A360}" destId="{A3D5950B-3150-462D-B153-D415E17865F5}" srcOrd="2" destOrd="0" parTransId="{CECC5CE0-CC12-409E-84D1-A5FDA267392F}" sibTransId="{87B18943-2713-4158-B9C1-966CE53D056A}"/>
    <dgm:cxn modelId="{E6DD41B3-1F27-4A8F-B75A-6972E36987E8}" type="presOf" srcId="{A3D5950B-3150-462D-B153-D415E17865F5}" destId="{D283D331-C57B-48D3-874D-FB1E91CA1273}" srcOrd="0" destOrd="0" presId="urn:microsoft.com/office/officeart/2005/8/layout/vProcess5"/>
    <dgm:cxn modelId="{0427D931-9DCE-4AC4-9B46-09B4791588F7}" srcId="{27E9611A-C1F3-41FC-B555-B5A998D0A360}" destId="{54BA31B6-66AD-4A53-A74A-8B2C42102A24}" srcOrd="1" destOrd="0" parTransId="{9BFDBF07-6DFF-4EB7-9C2F-BE4CEF93FEBA}" sibTransId="{C63F82ED-EB6C-40F1-80F2-DD4BC450ECEB}"/>
    <dgm:cxn modelId="{E754BCFD-1E6C-4657-A0EE-A5BCAF6C2327}" type="presOf" srcId="{524D6DE3-CC51-487C-BAD8-0C1D033F242D}" destId="{99B6E06B-1B4E-4DDB-B119-DF2BFE5A6115}" srcOrd="0" destOrd="0" presId="urn:microsoft.com/office/officeart/2005/8/layout/vProcess5"/>
    <dgm:cxn modelId="{51FB1140-418E-4162-A645-370264627A96}" type="presOf" srcId="{524D6DE3-CC51-487C-BAD8-0C1D033F242D}" destId="{216CAF08-AE32-4629-98D2-B21FF84F56BE}" srcOrd="1" destOrd="0" presId="urn:microsoft.com/office/officeart/2005/8/layout/vProcess5"/>
    <dgm:cxn modelId="{9A837556-71C6-4489-927C-A9F18ACE0E06}" type="presParOf" srcId="{6CCCC3C8-016F-4351-87A2-DA3666B33634}" destId="{32D7CE40-5C26-4A6F-BA1B-B5F2B440D076}" srcOrd="0" destOrd="0" presId="urn:microsoft.com/office/officeart/2005/8/layout/vProcess5"/>
    <dgm:cxn modelId="{A6C3DE79-D7FB-4F0B-A37A-2EF10CB23FAF}" type="presParOf" srcId="{6CCCC3C8-016F-4351-87A2-DA3666B33634}" destId="{273FE76E-E843-4E8F-9976-4C74AF875003}" srcOrd="1" destOrd="0" presId="urn:microsoft.com/office/officeart/2005/8/layout/vProcess5"/>
    <dgm:cxn modelId="{A50F4076-51B3-4681-8C34-A4808BE5A8F4}" type="presParOf" srcId="{6CCCC3C8-016F-4351-87A2-DA3666B33634}" destId="{75219DCA-D08A-48F0-945F-119925FFA5CB}" srcOrd="2" destOrd="0" presId="urn:microsoft.com/office/officeart/2005/8/layout/vProcess5"/>
    <dgm:cxn modelId="{2A5EA21F-3636-465B-B300-03B1A96C7119}" type="presParOf" srcId="{6CCCC3C8-016F-4351-87A2-DA3666B33634}" destId="{D283D331-C57B-48D3-874D-FB1E91CA1273}" srcOrd="3" destOrd="0" presId="urn:microsoft.com/office/officeart/2005/8/layout/vProcess5"/>
    <dgm:cxn modelId="{80E8F5BA-F2B6-4F9D-B675-45421B5AC239}" type="presParOf" srcId="{6CCCC3C8-016F-4351-87A2-DA3666B33634}" destId="{99B6E06B-1B4E-4DDB-B119-DF2BFE5A6115}" srcOrd="4" destOrd="0" presId="urn:microsoft.com/office/officeart/2005/8/layout/vProcess5"/>
    <dgm:cxn modelId="{05937206-66C9-4E3F-BBD6-63F28E6CDC03}" type="presParOf" srcId="{6CCCC3C8-016F-4351-87A2-DA3666B33634}" destId="{B544EF40-D216-4B4D-830D-A2E29F7B2FFA}" srcOrd="5" destOrd="0" presId="urn:microsoft.com/office/officeart/2005/8/layout/vProcess5"/>
    <dgm:cxn modelId="{45B2EEC9-530B-4462-AA84-395B802874A1}" type="presParOf" srcId="{6CCCC3C8-016F-4351-87A2-DA3666B33634}" destId="{98D009A2-70E9-4472-BC67-499771060973}" srcOrd="6" destOrd="0" presId="urn:microsoft.com/office/officeart/2005/8/layout/vProcess5"/>
    <dgm:cxn modelId="{C850F350-E12A-4B8A-8E6D-88000BC81F83}" type="presParOf" srcId="{6CCCC3C8-016F-4351-87A2-DA3666B33634}" destId="{C05DAD3B-FDF7-4A53-9A5A-D000D16F9111}" srcOrd="7" destOrd="0" presId="urn:microsoft.com/office/officeart/2005/8/layout/vProcess5"/>
    <dgm:cxn modelId="{3F5A5426-69B9-4A75-9F92-6A99DBDB9052}" type="presParOf" srcId="{6CCCC3C8-016F-4351-87A2-DA3666B33634}" destId="{5A65AF09-379D-40A9-836F-9F27BA0CB115}" srcOrd="8" destOrd="0" presId="urn:microsoft.com/office/officeart/2005/8/layout/vProcess5"/>
    <dgm:cxn modelId="{2B93E4A9-13F8-4B73-8BE5-55A687478E7B}" type="presParOf" srcId="{6CCCC3C8-016F-4351-87A2-DA3666B33634}" destId="{5EC75721-CF4E-48E7-B55F-598D2019FCDA}" srcOrd="9" destOrd="0" presId="urn:microsoft.com/office/officeart/2005/8/layout/vProcess5"/>
    <dgm:cxn modelId="{9FB49747-7E59-43F1-BFCE-448F8D386B55}" type="presParOf" srcId="{6CCCC3C8-016F-4351-87A2-DA3666B33634}" destId="{680C0E56-6917-403E-A559-A2D1621BDF81}" srcOrd="10" destOrd="0" presId="urn:microsoft.com/office/officeart/2005/8/layout/vProcess5"/>
    <dgm:cxn modelId="{9688EB8D-CCD5-4CD3-885D-BB8179754800}" type="presParOf" srcId="{6CCCC3C8-016F-4351-87A2-DA3666B33634}" destId="{216CAF08-AE32-4629-98D2-B21FF84F56BE}"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06A5EE-99A7-45F5-A36E-B1351819A2C1}"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tr-TR"/>
        </a:p>
      </dgm:t>
    </dgm:pt>
    <dgm:pt modelId="{43FA259D-C37F-49C5-8A57-39723996B268}">
      <dgm:prSet/>
      <dgm:spPr/>
      <dgm:t>
        <a:bodyPr/>
        <a:lstStyle/>
        <a:p>
          <a:pPr algn="just"/>
          <a:r>
            <a:rPr lang="tr-TR" b="1" dirty="0" smtClean="0">
              <a:solidFill>
                <a:schemeClr val="tx1"/>
              </a:solidFill>
            </a:rPr>
            <a:t>Öğretmenlik mesleğini ilgilendiren mevzuatı bilme ve öğretmen olarak görev, hak ve sorumluluklarında bu mevzuata uygun davranabilme,</a:t>
          </a:r>
          <a:endParaRPr lang="tr-TR" b="1" dirty="0">
            <a:solidFill>
              <a:schemeClr val="tx1"/>
            </a:solidFill>
          </a:endParaRPr>
        </a:p>
      </dgm:t>
    </dgm:pt>
    <dgm:pt modelId="{735B2605-70C0-469E-B965-7B1A34F78CA9}" type="parTrans" cxnId="{EFDAA9FB-C4D0-4B2B-B81F-B14B1B6AB272}">
      <dgm:prSet/>
      <dgm:spPr/>
      <dgm:t>
        <a:bodyPr/>
        <a:lstStyle/>
        <a:p>
          <a:endParaRPr lang="tr-TR"/>
        </a:p>
      </dgm:t>
    </dgm:pt>
    <dgm:pt modelId="{3E0546FA-F2E0-4AAF-987C-970D28791A99}" type="sibTrans" cxnId="{EFDAA9FB-C4D0-4B2B-B81F-B14B1B6AB272}">
      <dgm:prSet/>
      <dgm:spPr/>
      <dgm:t>
        <a:bodyPr/>
        <a:lstStyle/>
        <a:p>
          <a:endParaRPr lang="tr-TR"/>
        </a:p>
      </dgm:t>
    </dgm:pt>
    <dgm:pt modelId="{757A699D-F270-4418-95FE-40AF6A5D02BC}">
      <dgm:prSet/>
      <dgm:spPr/>
      <dgm:t>
        <a:bodyPr/>
        <a:lstStyle/>
        <a:p>
          <a:r>
            <a:rPr lang="tr-TR" b="1" dirty="0" smtClean="0">
              <a:solidFill>
                <a:schemeClr val="tx1"/>
              </a:solidFill>
            </a:rPr>
            <a:t>Farklı okul düzeylerinde yürütülen beden eğitimi ve spor dersi öğretim programlarına ve pedagojik alan bilgisine hâkim olma,</a:t>
          </a:r>
          <a:endParaRPr lang="tr-TR" b="1" dirty="0">
            <a:solidFill>
              <a:schemeClr val="tx1"/>
            </a:solidFill>
          </a:endParaRPr>
        </a:p>
      </dgm:t>
    </dgm:pt>
    <dgm:pt modelId="{7AF0B0D9-7CE1-47B1-85E2-89927662147A}" type="parTrans" cxnId="{974EA4B1-FA3B-4888-A42A-C2CB99400089}">
      <dgm:prSet/>
      <dgm:spPr/>
      <dgm:t>
        <a:bodyPr/>
        <a:lstStyle/>
        <a:p>
          <a:endParaRPr lang="tr-TR"/>
        </a:p>
      </dgm:t>
    </dgm:pt>
    <dgm:pt modelId="{3F07DABA-C1E0-4051-932F-C3AFCCFA9147}" type="sibTrans" cxnId="{974EA4B1-FA3B-4888-A42A-C2CB99400089}">
      <dgm:prSet/>
      <dgm:spPr/>
      <dgm:t>
        <a:bodyPr/>
        <a:lstStyle/>
        <a:p>
          <a:endParaRPr lang="tr-TR"/>
        </a:p>
      </dgm:t>
    </dgm:pt>
    <dgm:pt modelId="{6B684DB1-BE55-4334-8CF6-47F4A6AB8887}">
      <dgm:prSet/>
      <dgm:spPr/>
      <dgm:t>
        <a:bodyPr/>
        <a:lstStyle/>
        <a:p>
          <a:pPr algn="just"/>
          <a:r>
            <a:rPr lang="tr-TR" b="1" dirty="0" smtClean="0">
              <a:solidFill>
                <a:schemeClr val="tx1"/>
              </a:solidFill>
            </a:rPr>
            <a:t>Beden eğitimi ve spor dersinde öğrenme ve öğretme süreçlerini planlarken öğrencilerin bireysel farklılıklarını, sosyokültürel özelliklerini, çevresel şartları, maliyeti ve zamanı dikkate alarak esnek bir planlama yapabilme,</a:t>
          </a:r>
          <a:endParaRPr lang="tr-TR" b="1" dirty="0">
            <a:solidFill>
              <a:schemeClr val="tx1"/>
            </a:solidFill>
          </a:endParaRPr>
        </a:p>
      </dgm:t>
    </dgm:pt>
    <dgm:pt modelId="{53D2E5ED-DBEF-4B90-9BF4-DCB34B91A86F}" type="parTrans" cxnId="{63E038FC-63D9-4B69-B351-2935A8432E0A}">
      <dgm:prSet/>
      <dgm:spPr/>
      <dgm:t>
        <a:bodyPr/>
        <a:lstStyle/>
        <a:p>
          <a:endParaRPr lang="tr-TR"/>
        </a:p>
      </dgm:t>
    </dgm:pt>
    <dgm:pt modelId="{96F99FBD-3080-47A8-A301-4F9C69A7D162}" type="sibTrans" cxnId="{63E038FC-63D9-4B69-B351-2935A8432E0A}">
      <dgm:prSet/>
      <dgm:spPr/>
      <dgm:t>
        <a:bodyPr/>
        <a:lstStyle/>
        <a:p>
          <a:endParaRPr lang="tr-TR"/>
        </a:p>
      </dgm:t>
    </dgm:pt>
    <dgm:pt modelId="{06080B05-FBD2-4522-8A86-4C9DD8AF29C5}">
      <dgm:prSet/>
      <dgm:spPr/>
      <dgm:t>
        <a:bodyPr/>
        <a:lstStyle/>
        <a:p>
          <a:pPr algn="just"/>
          <a:r>
            <a:rPr lang="tr-TR" b="1" dirty="0" smtClean="0">
              <a:solidFill>
                <a:schemeClr val="tx1"/>
              </a:solidFill>
            </a:rPr>
            <a:t>Öğrencilerin ve sosyal çevresinin ulusal bayram ve törenlerin anlam ve öneminin farkına varmalarını ve törenlere aktif katılmalarını sağlayabilme,</a:t>
          </a:r>
          <a:endParaRPr lang="tr-TR" b="1" dirty="0">
            <a:solidFill>
              <a:schemeClr val="tx1"/>
            </a:solidFill>
          </a:endParaRPr>
        </a:p>
      </dgm:t>
    </dgm:pt>
    <dgm:pt modelId="{7846A3FA-EC51-4B09-83D1-4E2815471FF0}" type="parTrans" cxnId="{0786950D-063D-427F-A92A-FC8E0F5DC305}">
      <dgm:prSet/>
      <dgm:spPr/>
      <dgm:t>
        <a:bodyPr/>
        <a:lstStyle/>
        <a:p>
          <a:endParaRPr lang="tr-TR"/>
        </a:p>
      </dgm:t>
    </dgm:pt>
    <dgm:pt modelId="{1F3620C9-3BC0-4FFD-BC3D-34AAE15E6219}" type="sibTrans" cxnId="{0786950D-063D-427F-A92A-FC8E0F5DC305}">
      <dgm:prSet/>
      <dgm:spPr/>
      <dgm:t>
        <a:bodyPr/>
        <a:lstStyle/>
        <a:p>
          <a:endParaRPr lang="tr-TR"/>
        </a:p>
      </dgm:t>
    </dgm:pt>
    <dgm:pt modelId="{EF7D27CF-6DA3-4D97-B65E-B7A09EDEF303}" type="pres">
      <dgm:prSet presAssocID="{EB06A5EE-99A7-45F5-A36E-B1351819A2C1}" presName="outerComposite" presStyleCnt="0">
        <dgm:presLayoutVars>
          <dgm:chMax val="5"/>
          <dgm:dir/>
          <dgm:resizeHandles val="exact"/>
        </dgm:presLayoutVars>
      </dgm:prSet>
      <dgm:spPr/>
      <dgm:t>
        <a:bodyPr/>
        <a:lstStyle/>
        <a:p>
          <a:endParaRPr lang="tr-TR"/>
        </a:p>
      </dgm:t>
    </dgm:pt>
    <dgm:pt modelId="{B9CDCFB5-E4EF-49D1-A18A-359D1F3CC1A1}" type="pres">
      <dgm:prSet presAssocID="{EB06A5EE-99A7-45F5-A36E-B1351819A2C1}" presName="dummyMaxCanvas" presStyleCnt="0">
        <dgm:presLayoutVars/>
      </dgm:prSet>
      <dgm:spPr/>
    </dgm:pt>
    <dgm:pt modelId="{58F2DF24-9BBC-4B50-A910-A36D929DBA3A}" type="pres">
      <dgm:prSet presAssocID="{EB06A5EE-99A7-45F5-A36E-B1351819A2C1}" presName="FourNodes_1" presStyleLbl="node1" presStyleIdx="0" presStyleCnt="4">
        <dgm:presLayoutVars>
          <dgm:bulletEnabled val="1"/>
        </dgm:presLayoutVars>
      </dgm:prSet>
      <dgm:spPr/>
      <dgm:t>
        <a:bodyPr/>
        <a:lstStyle/>
        <a:p>
          <a:endParaRPr lang="tr-TR"/>
        </a:p>
      </dgm:t>
    </dgm:pt>
    <dgm:pt modelId="{6B06817B-5376-4786-B205-81CD669AA6DE}" type="pres">
      <dgm:prSet presAssocID="{EB06A5EE-99A7-45F5-A36E-B1351819A2C1}" presName="FourNodes_2" presStyleLbl="node1" presStyleIdx="1" presStyleCnt="4">
        <dgm:presLayoutVars>
          <dgm:bulletEnabled val="1"/>
        </dgm:presLayoutVars>
      </dgm:prSet>
      <dgm:spPr/>
      <dgm:t>
        <a:bodyPr/>
        <a:lstStyle/>
        <a:p>
          <a:endParaRPr lang="tr-TR"/>
        </a:p>
      </dgm:t>
    </dgm:pt>
    <dgm:pt modelId="{BABCF115-5C94-43B5-ABD6-55713E188BA5}" type="pres">
      <dgm:prSet presAssocID="{EB06A5EE-99A7-45F5-A36E-B1351819A2C1}" presName="FourNodes_3" presStyleLbl="node1" presStyleIdx="2" presStyleCnt="4">
        <dgm:presLayoutVars>
          <dgm:bulletEnabled val="1"/>
        </dgm:presLayoutVars>
      </dgm:prSet>
      <dgm:spPr/>
      <dgm:t>
        <a:bodyPr/>
        <a:lstStyle/>
        <a:p>
          <a:endParaRPr lang="tr-TR"/>
        </a:p>
      </dgm:t>
    </dgm:pt>
    <dgm:pt modelId="{EEA9E2FC-49EA-4A40-BB87-FDD5170C74DC}" type="pres">
      <dgm:prSet presAssocID="{EB06A5EE-99A7-45F5-A36E-B1351819A2C1}" presName="FourNodes_4" presStyleLbl="node1" presStyleIdx="3" presStyleCnt="4">
        <dgm:presLayoutVars>
          <dgm:bulletEnabled val="1"/>
        </dgm:presLayoutVars>
      </dgm:prSet>
      <dgm:spPr/>
      <dgm:t>
        <a:bodyPr/>
        <a:lstStyle/>
        <a:p>
          <a:endParaRPr lang="tr-TR"/>
        </a:p>
      </dgm:t>
    </dgm:pt>
    <dgm:pt modelId="{EAA795C2-0F31-4061-8D22-1047A27DB84F}" type="pres">
      <dgm:prSet presAssocID="{EB06A5EE-99A7-45F5-A36E-B1351819A2C1}" presName="FourConn_1-2" presStyleLbl="fgAccFollowNode1" presStyleIdx="0" presStyleCnt="3">
        <dgm:presLayoutVars>
          <dgm:bulletEnabled val="1"/>
        </dgm:presLayoutVars>
      </dgm:prSet>
      <dgm:spPr/>
      <dgm:t>
        <a:bodyPr/>
        <a:lstStyle/>
        <a:p>
          <a:endParaRPr lang="tr-TR"/>
        </a:p>
      </dgm:t>
    </dgm:pt>
    <dgm:pt modelId="{06135798-CF03-4E6C-A964-B0D10AC5558D}" type="pres">
      <dgm:prSet presAssocID="{EB06A5EE-99A7-45F5-A36E-B1351819A2C1}" presName="FourConn_2-3" presStyleLbl="fgAccFollowNode1" presStyleIdx="1" presStyleCnt="3">
        <dgm:presLayoutVars>
          <dgm:bulletEnabled val="1"/>
        </dgm:presLayoutVars>
      </dgm:prSet>
      <dgm:spPr/>
      <dgm:t>
        <a:bodyPr/>
        <a:lstStyle/>
        <a:p>
          <a:endParaRPr lang="tr-TR"/>
        </a:p>
      </dgm:t>
    </dgm:pt>
    <dgm:pt modelId="{A4D5C14A-2D7E-49E8-BBC7-EEA157AF281D}" type="pres">
      <dgm:prSet presAssocID="{EB06A5EE-99A7-45F5-A36E-B1351819A2C1}" presName="FourConn_3-4" presStyleLbl="fgAccFollowNode1" presStyleIdx="2" presStyleCnt="3">
        <dgm:presLayoutVars>
          <dgm:bulletEnabled val="1"/>
        </dgm:presLayoutVars>
      </dgm:prSet>
      <dgm:spPr/>
      <dgm:t>
        <a:bodyPr/>
        <a:lstStyle/>
        <a:p>
          <a:endParaRPr lang="tr-TR"/>
        </a:p>
      </dgm:t>
    </dgm:pt>
    <dgm:pt modelId="{70445EA1-E019-4DFE-A93F-466DEAA2229D}" type="pres">
      <dgm:prSet presAssocID="{EB06A5EE-99A7-45F5-A36E-B1351819A2C1}" presName="FourNodes_1_text" presStyleLbl="node1" presStyleIdx="3" presStyleCnt="4">
        <dgm:presLayoutVars>
          <dgm:bulletEnabled val="1"/>
        </dgm:presLayoutVars>
      </dgm:prSet>
      <dgm:spPr/>
      <dgm:t>
        <a:bodyPr/>
        <a:lstStyle/>
        <a:p>
          <a:endParaRPr lang="tr-TR"/>
        </a:p>
      </dgm:t>
    </dgm:pt>
    <dgm:pt modelId="{514A5779-3B76-4DA1-B1C1-40A2A2846B7B}" type="pres">
      <dgm:prSet presAssocID="{EB06A5EE-99A7-45F5-A36E-B1351819A2C1}" presName="FourNodes_2_text" presStyleLbl="node1" presStyleIdx="3" presStyleCnt="4">
        <dgm:presLayoutVars>
          <dgm:bulletEnabled val="1"/>
        </dgm:presLayoutVars>
      </dgm:prSet>
      <dgm:spPr/>
      <dgm:t>
        <a:bodyPr/>
        <a:lstStyle/>
        <a:p>
          <a:endParaRPr lang="tr-TR"/>
        </a:p>
      </dgm:t>
    </dgm:pt>
    <dgm:pt modelId="{B539C8EF-43CA-4919-9D4D-C66ABC2F1CCD}" type="pres">
      <dgm:prSet presAssocID="{EB06A5EE-99A7-45F5-A36E-B1351819A2C1}" presName="FourNodes_3_text" presStyleLbl="node1" presStyleIdx="3" presStyleCnt="4">
        <dgm:presLayoutVars>
          <dgm:bulletEnabled val="1"/>
        </dgm:presLayoutVars>
      </dgm:prSet>
      <dgm:spPr/>
      <dgm:t>
        <a:bodyPr/>
        <a:lstStyle/>
        <a:p>
          <a:endParaRPr lang="tr-TR"/>
        </a:p>
      </dgm:t>
    </dgm:pt>
    <dgm:pt modelId="{FCD8E2F7-2776-4BB8-B124-29D1E4E00883}" type="pres">
      <dgm:prSet presAssocID="{EB06A5EE-99A7-45F5-A36E-B1351819A2C1}" presName="FourNodes_4_text" presStyleLbl="node1" presStyleIdx="3" presStyleCnt="4">
        <dgm:presLayoutVars>
          <dgm:bulletEnabled val="1"/>
        </dgm:presLayoutVars>
      </dgm:prSet>
      <dgm:spPr/>
      <dgm:t>
        <a:bodyPr/>
        <a:lstStyle/>
        <a:p>
          <a:endParaRPr lang="tr-TR"/>
        </a:p>
      </dgm:t>
    </dgm:pt>
  </dgm:ptLst>
  <dgm:cxnLst>
    <dgm:cxn modelId="{0405A8B4-80A0-4536-A795-1C862DC3D582}" type="presOf" srcId="{6B684DB1-BE55-4334-8CF6-47F4A6AB8887}" destId="{BABCF115-5C94-43B5-ABD6-55713E188BA5}" srcOrd="0" destOrd="0" presId="urn:microsoft.com/office/officeart/2005/8/layout/vProcess5"/>
    <dgm:cxn modelId="{7CB46181-1ED9-485A-B578-F1849AA34FDC}" type="presOf" srcId="{3F07DABA-C1E0-4051-932F-C3AFCCFA9147}" destId="{06135798-CF03-4E6C-A964-B0D10AC5558D}" srcOrd="0" destOrd="0" presId="urn:microsoft.com/office/officeart/2005/8/layout/vProcess5"/>
    <dgm:cxn modelId="{0CA1C1C1-A65A-4C46-886E-B7915A731E2B}" type="presOf" srcId="{06080B05-FBD2-4522-8A86-4C9DD8AF29C5}" destId="{EEA9E2FC-49EA-4A40-BB87-FDD5170C74DC}" srcOrd="0" destOrd="0" presId="urn:microsoft.com/office/officeart/2005/8/layout/vProcess5"/>
    <dgm:cxn modelId="{DF7A064D-2BED-47E0-AFA1-61909C5C3814}" type="presOf" srcId="{43FA259D-C37F-49C5-8A57-39723996B268}" destId="{58F2DF24-9BBC-4B50-A910-A36D929DBA3A}" srcOrd="0" destOrd="0" presId="urn:microsoft.com/office/officeart/2005/8/layout/vProcess5"/>
    <dgm:cxn modelId="{15C1B77D-6B5B-43A5-A493-7544E387C9DC}" type="presOf" srcId="{EB06A5EE-99A7-45F5-A36E-B1351819A2C1}" destId="{EF7D27CF-6DA3-4D97-B65E-B7A09EDEF303}" srcOrd="0" destOrd="0" presId="urn:microsoft.com/office/officeart/2005/8/layout/vProcess5"/>
    <dgm:cxn modelId="{3C3A06C3-272F-4A2D-9286-675346A60CDE}" type="presOf" srcId="{3E0546FA-F2E0-4AAF-987C-970D28791A99}" destId="{EAA795C2-0F31-4061-8D22-1047A27DB84F}" srcOrd="0" destOrd="0" presId="urn:microsoft.com/office/officeart/2005/8/layout/vProcess5"/>
    <dgm:cxn modelId="{81088EBB-4096-4887-8D3D-67ABDC3F7DB5}" type="presOf" srcId="{43FA259D-C37F-49C5-8A57-39723996B268}" destId="{70445EA1-E019-4DFE-A93F-466DEAA2229D}" srcOrd="1" destOrd="0" presId="urn:microsoft.com/office/officeart/2005/8/layout/vProcess5"/>
    <dgm:cxn modelId="{0786950D-063D-427F-A92A-FC8E0F5DC305}" srcId="{EB06A5EE-99A7-45F5-A36E-B1351819A2C1}" destId="{06080B05-FBD2-4522-8A86-4C9DD8AF29C5}" srcOrd="3" destOrd="0" parTransId="{7846A3FA-EC51-4B09-83D1-4E2815471FF0}" sibTransId="{1F3620C9-3BC0-4FFD-BC3D-34AAE15E6219}"/>
    <dgm:cxn modelId="{974EA4B1-FA3B-4888-A42A-C2CB99400089}" srcId="{EB06A5EE-99A7-45F5-A36E-B1351819A2C1}" destId="{757A699D-F270-4418-95FE-40AF6A5D02BC}" srcOrd="1" destOrd="0" parTransId="{7AF0B0D9-7CE1-47B1-85E2-89927662147A}" sibTransId="{3F07DABA-C1E0-4051-932F-C3AFCCFA9147}"/>
    <dgm:cxn modelId="{63E038FC-63D9-4B69-B351-2935A8432E0A}" srcId="{EB06A5EE-99A7-45F5-A36E-B1351819A2C1}" destId="{6B684DB1-BE55-4334-8CF6-47F4A6AB8887}" srcOrd="2" destOrd="0" parTransId="{53D2E5ED-DBEF-4B90-9BF4-DCB34B91A86F}" sibTransId="{96F99FBD-3080-47A8-A301-4F9C69A7D162}"/>
    <dgm:cxn modelId="{F7484AE7-E6E2-43B2-B8C4-FB7CEBC56AA0}" type="presOf" srcId="{757A699D-F270-4418-95FE-40AF6A5D02BC}" destId="{514A5779-3B76-4DA1-B1C1-40A2A2846B7B}" srcOrd="1" destOrd="0" presId="urn:microsoft.com/office/officeart/2005/8/layout/vProcess5"/>
    <dgm:cxn modelId="{CA188308-98F4-4EDE-8205-4AA2D40D8FA1}" type="presOf" srcId="{6B684DB1-BE55-4334-8CF6-47F4A6AB8887}" destId="{B539C8EF-43CA-4919-9D4D-C66ABC2F1CCD}" srcOrd="1" destOrd="0" presId="urn:microsoft.com/office/officeart/2005/8/layout/vProcess5"/>
    <dgm:cxn modelId="{EFDAA9FB-C4D0-4B2B-B81F-B14B1B6AB272}" srcId="{EB06A5EE-99A7-45F5-A36E-B1351819A2C1}" destId="{43FA259D-C37F-49C5-8A57-39723996B268}" srcOrd="0" destOrd="0" parTransId="{735B2605-70C0-469E-B965-7B1A34F78CA9}" sibTransId="{3E0546FA-F2E0-4AAF-987C-970D28791A99}"/>
    <dgm:cxn modelId="{AA0F78F3-3F95-4492-9369-41F7C19F89FC}" type="presOf" srcId="{96F99FBD-3080-47A8-A301-4F9C69A7D162}" destId="{A4D5C14A-2D7E-49E8-BBC7-EEA157AF281D}" srcOrd="0" destOrd="0" presId="urn:microsoft.com/office/officeart/2005/8/layout/vProcess5"/>
    <dgm:cxn modelId="{9ABAF59E-BBA4-41AA-9D86-07A6522CF770}" type="presOf" srcId="{06080B05-FBD2-4522-8A86-4C9DD8AF29C5}" destId="{FCD8E2F7-2776-4BB8-B124-29D1E4E00883}" srcOrd="1" destOrd="0" presId="urn:microsoft.com/office/officeart/2005/8/layout/vProcess5"/>
    <dgm:cxn modelId="{1253CFB6-1CA2-4311-983D-BEC7A0452B0D}" type="presOf" srcId="{757A699D-F270-4418-95FE-40AF6A5D02BC}" destId="{6B06817B-5376-4786-B205-81CD669AA6DE}" srcOrd="0" destOrd="0" presId="urn:microsoft.com/office/officeart/2005/8/layout/vProcess5"/>
    <dgm:cxn modelId="{EEB8B77F-47BE-438A-BBAD-7ADAF7630F4D}" type="presParOf" srcId="{EF7D27CF-6DA3-4D97-B65E-B7A09EDEF303}" destId="{B9CDCFB5-E4EF-49D1-A18A-359D1F3CC1A1}" srcOrd="0" destOrd="0" presId="urn:microsoft.com/office/officeart/2005/8/layout/vProcess5"/>
    <dgm:cxn modelId="{069C8E89-2D59-49AB-8729-07F9016AD1E4}" type="presParOf" srcId="{EF7D27CF-6DA3-4D97-B65E-B7A09EDEF303}" destId="{58F2DF24-9BBC-4B50-A910-A36D929DBA3A}" srcOrd="1" destOrd="0" presId="urn:microsoft.com/office/officeart/2005/8/layout/vProcess5"/>
    <dgm:cxn modelId="{D07CB810-725B-466B-854B-C4939D9EE2ED}" type="presParOf" srcId="{EF7D27CF-6DA3-4D97-B65E-B7A09EDEF303}" destId="{6B06817B-5376-4786-B205-81CD669AA6DE}" srcOrd="2" destOrd="0" presId="urn:microsoft.com/office/officeart/2005/8/layout/vProcess5"/>
    <dgm:cxn modelId="{C19945FA-DEA5-4266-A037-505B6C08AC75}" type="presParOf" srcId="{EF7D27CF-6DA3-4D97-B65E-B7A09EDEF303}" destId="{BABCF115-5C94-43B5-ABD6-55713E188BA5}" srcOrd="3" destOrd="0" presId="urn:microsoft.com/office/officeart/2005/8/layout/vProcess5"/>
    <dgm:cxn modelId="{53ACF928-FD5F-497B-B6AB-43D1E597C7C0}" type="presParOf" srcId="{EF7D27CF-6DA3-4D97-B65E-B7A09EDEF303}" destId="{EEA9E2FC-49EA-4A40-BB87-FDD5170C74DC}" srcOrd="4" destOrd="0" presId="urn:microsoft.com/office/officeart/2005/8/layout/vProcess5"/>
    <dgm:cxn modelId="{2F80E264-6F2A-4747-94F0-A4632D2DE8E0}" type="presParOf" srcId="{EF7D27CF-6DA3-4D97-B65E-B7A09EDEF303}" destId="{EAA795C2-0F31-4061-8D22-1047A27DB84F}" srcOrd="5" destOrd="0" presId="urn:microsoft.com/office/officeart/2005/8/layout/vProcess5"/>
    <dgm:cxn modelId="{3A5EAB1D-1C25-405D-A003-311988773CC6}" type="presParOf" srcId="{EF7D27CF-6DA3-4D97-B65E-B7A09EDEF303}" destId="{06135798-CF03-4E6C-A964-B0D10AC5558D}" srcOrd="6" destOrd="0" presId="urn:microsoft.com/office/officeart/2005/8/layout/vProcess5"/>
    <dgm:cxn modelId="{30C03567-20AE-4E10-8B2E-F811CCB75C16}" type="presParOf" srcId="{EF7D27CF-6DA3-4D97-B65E-B7A09EDEF303}" destId="{A4D5C14A-2D7E-49E8-BBC7-EEA157AF281D}" srcOrd="7" destOrd="0" presId="urn:microsoft.com/office/officeart/2005/8/layout/vProcess5"/>
    <dgm:cxn modelId="{FD306CB5-B8E6-4901-BB05-2DD84CDB216D}" type="presParOf" srcId="{EF7D27CF-6DA3-4D97-B65E-B7A09EDEF303}" destId="{70445EA1-E019-4DFE-A93F-466DEAA2229D}" srcOrd="8" destOrd="0" presId="urn:microsoft.com/office/officeart/2005/8/layout/vProcess5"/>
    <dgm:cxn modelId="{D89D0C68-2AB7-46C4-A84D-FD8C04A1761E}" type="presParOf" srcId="{EF7D27CF-6DA3-4D97-B65E-B7A09EDEF303}" destId="{514A5779-3B76-4DA1-B1C1-40A2A2846B7B}" srcOrd="9" destOrd="0" presId="urn:microsoft.com/office/officeart/2005/8/layout/vProcess5"/>
    <dgm:cxn modelId="{21B709DD-DD68-402D-AD4D-46491B002FA7}" type="presParOf" srcId="{EF7D27CF-6DA3-4D97-B65E-B7A09EDEF303}" destId="{B539C8EF-43CA-4919-9D4D-C66ABC2F1CCD}" srcOrd="10" destOrd="0" presId="urn:microsoft.com/office/officeart/2005/8/layout/vProcess5"/>
    <dgm:cxn modelId="{52462D84-ABBE-4BDC-BEAF-3C42A38BE987}" type="presParOf" srcId="{EF7D27CF-6DA3-4D97-B65E-B7A09EDEF303}" destId="{FCD8E2F7-2776-4BB8-B124-29D1E4E0088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90C372-FA46-4E6B-A160-B6544DDA503D}"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tr-TR"/>
        </a:p>
      </dgm:t>
    </dgm:pt>
    <dgm:pt modelId="{5555B19D-CC7E-4FD9-ACE5-17CA041805C1}">
      <dgm:prSet/>
      <dgm:spPr/>
      <dgm:t>
        <a:bodyPr/>
        <a:lstStyle/>
        <a:p>
          <a:pPr algn="just"/>
          <a:r>
            <a:rPr lang="tr-TR" b="1" dirty="0" smtClean="0">
              <a:solidFill>
                <a:schemeClr val="tx1"/>
              </a:solidFill>
            </a:rPr>
            <a:t>Alanında bütün öğrenciler için etkili öğrenmenin gerçekleşebileceği sağlıklı ve güvenli öğrenme ortamları ile uygun öğretim materyalleri hazırlayabilme,</a:t>
          </a:r>
          <a:endParaRPr lang="tr-TR" b="1" dirty="0">
            <a:solidFill>
              <a:schemeClr val="tx1"/>
            </a:solidFill>
          </a:endParaRPr>
        </a:p>
      </dgm:t>
    </dgm:pt>
    <dgm:pt modelId="{656E9684-3A97-4AC7-BEA1-306604086C0E}" type="parTrans" cxnId="{433D9C69-0B14-4073-9C6A-B412E7961CDF}">
      <dgm:prSet/>
      <dgm:spPr/>
      <dgm:t>
        <a:bodyPr/>
        <a:lstStyle/>
        <a:p>
          <a:endParaRPr lang="tr-TR"/>
        </a:p>
      </dgm:t>
    </dgm:pt>
    <dgm:pt modelId="{D4A73D1A-5C2E-4897-97DF-80F3AF785884}" type="sibTrans" cxnId="{433D9C69-0B14-4073-9C6A-B412E7961CDF}">
      <dgm:prSet/>
      <dgm:spPr/>
      <dgm:t>
        <a:bodyPr/>
        <a:lstStyle/>
        <a:p>
          <a:endParaRPr lang="tr-TR"/>
        </a:p>
      </dgm:t>
    </dgm:pt>
    <dgm:pt modelId="{706C9EBF-CDFF-402E-BE68-B3E12F1781A1}">
      <dgm:prSet/>
      <dgm:spPr/>
      <dgm:t>
        <a:bodyPr/>
        <a:lstStyle/>
        <a:p>
          <a:pPr algn="just"/>
          <a:r>
            <a:rPr lang="tr-TR" b="1" dirty="0" smtClean="0">
              <a:solidFill>
                <a:schemeClr val="tx1"/>
              </a:solidFill>
            </a:rPr>
            <a:t>Bütün öğrencilerin derse aktif katılımını sağlayacak yönetim becerileri ile alan öğretimine uygun öğretim modelleri, stratejileri, yöntem ve teknikleri kullanarak etkili öğrenmeyi gerçekleştirebilme,</a:t>
          </a:r>
          <a:endParaRPr lang="tr-TR" b="1" dirty="0">
            <a:solidFill>
              <a:schemeClr val="tx1"/>
            </a:solidFill>
          </a:endParaRPr>
        </a:p>
      </dgm:t>
    </dgm:pt>
    <dgm:pt modelId="{8547282E-0B6A-4005-A9F0-33A2660F131A}" type="parTrans" cxnId="{9F12D031-58A1-408E-ACBA-D2262A9BD82B}">
      <dgm:prSet/>
      <dgm:spPr/>
      <dgm:t>
        <a:bodyPr/>
        <a:lstStyle/>
        <a:p>
          <a:endParaRPr lang="tr-TR"/>
        </a:p>
      </dgm:t>
    </dgm:pt>
    <dgm:pt modelId="{8EFB2A6D-C82D-4764-896C-41D028C3C35B}" type="sibTrans" cxnId="{9F12D031-58A1-408E-ACBA-D2262A9BD82B}">
      <dgm:prSet/>
      <dgm:spPr/>
      <dgm:t>
        <a:bodyPr/>
        <a:lstStyle/>
        <a:p>
          <a:endParaRPr lang="tr-TR"/>
        </a:p>
      </dgm:t>
    </dgm:pt>
    <dgm:pt modelId="{07A0CF81-2205-4FCE-9496-E60B967AD0FD}">
      <dgm:prSet/>
      <dgm:spPr/>
      <dgm:t>
        <a:bodyPr/>
        <a:lstStyle/>
        <a:p>
          <a:pPr algn="just"/>
          <a:r>
            <a:rPr lang="tr-TR" b="1" dirty="0" smtClean="0">
              <a:solidFill>
                <a:schemeClr val="tx1"/>
              </a:solidFill>
            </a:rPr>
            <a:t>Temel hareket becerilerini (yer değiştirme, dengeleme, nesne kontrolü gerektiren ve birleştirilmiş hareketler) ve özelleşmiş hareket becerilerini (atletizm, jimnastik, yüzme, basketbol vb.) uygulayarak bu becerilerin öğretimini gerçekleştirebilme,</a:t>
          </a:r>
          <a:endParaRPr lang="tr-TR" b="1" dirty="0">
            <a:solidFill>
              <a:schemeClr val="tx1"/>
            </a:solidFill>
          </a:endParaRPr>
        </a:p>
      </dgm:t>
    </dgm:pt>
    <dgm:pt modelId="{1B41CCA1-C2FE-411C-9E83-C487EF7FCAF4}" type="parTrans" cxnId="{12DB420A-FAAE-4383-B10B-429AB44767BC}">
      <dgm:prSet/>
      <dgm:spPr/>
      <dgm:t>
        <a:bodyPr/>
        <a:lstStyle/>
        <a:p>
          <a:endParaRPr lang="tr-TR"/>
        </a:p>
      </dgm:t>
    </dgm:pt>
    <dgm:pt modelId="{63B681FB-736B-4E8C-A194-CFB612290548}" type="sibTrans" cxnId="{12DB420A-FAAE-4383-B10B-429AB44767BC}">
      <dgm:prSet/>
      <dgm:spPr/>
      <dgm:t>
        <a:bodyPr/>
        <a:lstStyle/>
        <a:p>
          <a:endParaRPr lang="tr-TR"/>
        </a:p>
      </dgm:t>
    </dgm:pt>
    <dgm:pt modelId="{2D3DD5E6-D24F-47E5-8642-FB8E80FA0E78}">
      <dgm:prSet/>
      <dgm:spPr/>
      <dgm:t>
        <a:bodyPr/>
        <a:lstStyle/>
        <a:p>
          <a:pPr algn="just"/>
          <a:r>
            <a:rPr lang="tr-TR" b="1" dirty="0" smtClean="0">
              <a:solidFill>
                <a:schemeClr val="tx1"/>
              </a:solidFill>
            </a:rPr>
            <a:t>Özel </a:t>
          </a:r>
          <a:r>
            <a:rPr lang="tr-TR" b="1" dirty="0" err="1" smtClean="0">
              <a:solidFill>
                <a:schemeClr val="tx1"/>
              </a:solidFill>
            </a:rPr>
            <a:t>gereksinimli</a:t>
          </a:r>
          <a:r>
            <a:rPr lang="tr-TR" b="1" dirty="0" smtClean="0">
              <a:solidFill>
                <a:schemeClr val="tx1"/>
              </a:solidFill>
            </a:rPr>
            <a:t> öğrencilere yönelik uyarlanmış beden eğitimi ve spor uygulamalarını gerçekleştirebilme,</a:t>
          </a:r>
          <a:endParaRPr lang="tr-TR" b="1" dirty="0">
            <a:solidFill>
              <a:schemeClr val="tx1"/>
            </a:solidFill>
          </a:endParaRPr>
        </a:p>
      </dgm:t>
    </dgm:pt>
    <dgm:pt modelId="{C0283E1F-D71D-40B4-A45D-CC0664EF3082}" type="parTrans" cxnId="{EBCCD7E8-2E78-4A96-A181-1D36655EBE4F}">
      <dgm:prSet/>
      <dgm:spPr/>
      <dgm:t>
        <a:bodyPr/>
        <a:lstStyle/>
        <a:p>
          <a:endParaRPr lang="tr-TR"/>
        </a:p>
      </dgm:t>
    </dgm:pt>
    <dgm:pt modelId="{77AE4C1D-1077-4FDD-B329-1CDBF3B94560}" type="sibTrans" cxnId="{EBCCD7E8-2E78-4A96-A181-1D36655EBE4F}">
      <dgm:prSet/>
      <dgm:spPr/>
      <dgm:t>
        <a:bodyPr/>
        <a:lstStyle/>
        <a:p>
          <a:endParaRPr lang="tr-TR"/>
        </a:p>
      </dgm:t>
    </dgm:pt>
    <dgm:pt modelId="{C80DDEE3-304D-4DFA-94AD-6BB31AC411B9}" type="pres">
      <dgm:prSet presAssocID="{5390C372-FA46-4E6B-A160-B6544DDA503D}" presName="outerComposite" presStyleCnt="0">
        <dgm:presLayoutVars>
          <dgm:chMax val="5"/>
          <dgm:dir/>
          <dgm:resizeHandles val="exact"/>
        </dgm:presLayoutVars>
      </dgm:prSet>
      <dgm:spPr/>
      <dgm:t>
        <a:bodyPr/>
        <a:lstStyle/>
        <a:p>
          <a:endParaRPr lang="tr-TR"/>
        </a:p>
      </dgm:t>
    </dgm:pt>
    <dgm:pt modelId="{549592EF-FA14-4E89-8516-B6FEFEE24583}" type="pres">
      <dgm:prSet presAssocID="{5390C372-FA46-4E6B-A160-B6544DDA503D}" presName="dummyMaxCanvas" presStyleCnt="0">
        <dgm:presLayoutVars/>
      </dgm:prSet>
      <dgm:spPr/>
    </dgm:pt>
    <dgm:pt modelId="{923C031C-384D-4054-B905-B0B0A5E7D0E2}" type="pres">
      <dgm:prSet presAssocID="{5390C372-FA46-4E6B-A160-B6544DDA503D}" presName="FourNodes_1" presStyleLbl="node1" presStyleIdx="0" presStyleCnt="4">
        <dgm:presLayoutVars>
          <dgm:bulletEnabled val="1"/>
        </dgm:presLayoutVars>
      </dgm:prSet>
      <dgm:spPr/>
      <dgm:t>
        <a:bodyPr/>
        <a:lstStyle/>
        <a:p>
          <a:endParaRPr lang="tr-TR"/>
        </a:p>
      </dgm:t>
    </dgm:pt>
    <dgm:pt modelId="{610BD72A-014A-431D-A14C-892E9FBEE9A2}" type="pres">
      <dgm:prSet presAssocID="{5390C372-FA46-4E6B-A160-B6544DDA503D}" presName="FourNodes_2" presStyleLbl="node1" presStyleIdx="1" presStyleCnt="4" custScaleX="104300" custScaleY="85518" custLinFactNeighborX="-491" custLinFactNeighborY="-3618">
        <dgm:presLayoutVars>
          <dgm:bulletEnabled val="1"/>
        </dgm:presLayoutVars>
      </dgm:prSet>
      <dgm:spPr/>
      <dgm:t>
        <a:bodyPr/>
        <a:lstStyle/>
        <a:p>
          <a:endParaRPr lang="tr-TR"/>
        </a:p>
      </dgm:t>
    </dgm:pt>
    <dgm:pt modelId="{C66AD619-0380-4F8A-8E9E-60D24B3935E1}" type="pres">
      <dgm:prSet presAssocID="{5390C372-FA46-4E6B-A160-B6544DDA503D}" presName="FourNodes_3" presStyleLbl="node1" presStyleIdx="2" presStyleCnt="4">
        <dgm:presLayoutVars>
          <dgm:bulletEnabled val="1"/>
        </dgm:presLayoutVars>
      </dgm:prSet>
      <dgm:spPr/>
      <dgm:t>
        <a:bodyPr/>
        <a:lstStyle/>
        <a:p>
          <a:endParaRPr lang="tr-TR"/>
        </a:p>
      </dgm:t>
    </dgm:pt>
    <dgm:pt modelId="{EDF10579-3214-43BD-A4DC-C70DC2F5FA09}" type="pres">
      <dgm:prSet presAssocID="{5390C372-FA46-4E6B-A160-B6544DDA503D}" presName="FourNodes_4" presStyleLbl="node1" presStyleIdx="3" presStyleCnt="4">
        <dgm:presLayoutVars>
          <dgm:bulletEnabled val="1"/>
        </dgm:presLayoutVars>
      </dgm:prSet>
      <dgm:spPr/>
      <dgm:t>
        <a:bodyPr/>
        <a:lstStyle/>
        <a:p>
          <a:endParaRPr lang="tr-TR"/>
        </a:p>
      </dgm:t>
    </dgm:pt>
    <dgm:pt modelId="{931BF331-D4C0-460B-8B7E-DBFCF3CFA187}" type="pres">
      <dgm:prSet presAssocID="{5390C372-FA46-4E6B-A160-B6544DDA503D}" presName="FourConn_1-2" presStyleLbl="fgAccFollowNode1" presStyleIdx="0" presStyleCnt="3">
        <dgm:presLayoutVars>
          <dgm:bulletEnabled val="1"/>
        </dgm:presLayoutVars>
      </dgm:prSet>
      <dgm:spPr/>
      <dgm:t>
        <a:bodyPr/>
        <a:lstStyle/>
        <a:p>
          <a:endParaRPr lang="tr-TR"/>
        </a:p>
      </dgm:t>
    </dgm:pt>
    <dgm:pt modelId="{0163EF69-6075-4CBD-B5AC-56C101F153E7}" type="pres">
      <dgm:prSet presAssocID="{5390C372-FA46-4E6B-A160-B6544DDA503D}" presName="FourConn_2-3" presStyleLbl="fgAccFollowNode1" presStyleIdx="1" presStyleCnt="3">
        <dgm:presLayoutVars>
          <dgm:bulletEnabled val="1"/>
        </dgm:presLayoutVars>
      </dgm:prSet>
      <dgm:spPr/>
      <dgm:t>
        <a:bodyPr/>
        <a:lstStyle/>
        <a:p>
          <a:endParaRPr lang="tr-TR"/>
        </a:p>
      </dgm:t>
    </dgm:pt>
    <dgm:pt modelId="{20BF4FF0-5B83-4BB2-B5E2-E1BF348CB386}" type="pres">
      <dgm:prSet presAssocID="{5390C372-FA46-4E6B-A160-B6544DDA503D}" presName="FourConn_3-4" presStyleLbl="fgAccFollowNode1" presStyleIdx="2" presStyleCnt="3">
        <dgm:presLayoutVars>
          <dgm:bulletEnabled val="1"/>
        </dgm:presLayoutVars>
      </dgm:prSet>
      <dgm:spPr/>
      <dgm:t>
        <a:bodyPr/>
        <a:lstStyle/>
        <a:p>
          <a:endParaRPr lang="tr-TR"/>
        </a:p>
      </dgm:t>
    </dgm:pt>
    <dgm:pt modelId="{7E313BEA-BC6C-429C-AF47-4330303AE344}" type="pres">
      <dgm:prSet presAssocID="{5390C372-FA46-4E6B-A160-B6544DDA503D}" presName="FourNodes_1_text" presStyleLbl="node1" presStyleIdx="3" presStyleCnt="4">
        <dgm:presLayoutVars>
          <dgm:bulletEnabled val="1"/>
        </dgm:presLayoutVars>
      </dgm:prSet>
      <dgm:spPr/>
      <dgm:t>
        <a:bodyPr/>
        <a:lstStyle/>
        <a:p>
          <a:endParaRPr lang="tr-TR"/>
        </a:p>
      </dgm:t>
    </dgm:pt>
    <dgm:pt modelId="{A16FD3AF-CB32-422E-98C1-8730A80EDA92}" type="pres">
      <dgm:prSet presAssocID="{5390C372-FA46-4E6B-A160-B6544DDA503D}" presName="FourNodes_2_text" presStyleLbl="node1" presStyleIdx="3" presStyleCnt="4">
        <dgm:presLayoutVars>
          <dgm:bulletEnabled val="1"/>
        </dgm:presLayoutVars>
      </dgm:prSet>
      <dgm:spPr/>
      <dgm:t>
        <a:bodyPr/>
        <a:lstStyle/>
        <a:p>
          <a:endParaRPr lang="tr-TR"/>
        </a:p>
      </dgm:t>
    </dgm:pt>
    <dgm:pt modelId="{3EEACD8E-F1A4-4FBC-9167-4D0E39C2E924}" type="pres">
      <dgm:prSet presAssocID="{5390C372-FA46-4E6B-A160-B6544DDA503D}" presName="FourNodes_3_text" presStyleLbl="node1" presStyleIdx="3" presStyleCnt="4">
        <dgm:presLayoutVars>
          <dgm:bulletEnabled val="1"/>
        </dgm:presLayoutVars>
      </dgm:prSet>
      <dgm:spPr/>
      <dgm:t>
        <a:bodyPr/>
        <a:lstStyle/>
        <a:p>
          <a:endParaRPr lang="tr-TR"/>
        </a:p>
      </dgm:t>
    </dgm:pt>
    <dgm:pt modelId="{DAD70A1E-4D5E-41EA-BC5B-AF7B91D1DBE6}" type="pres">
      <dgm:prSet presAssocID="{5390C372-FA46-4E6B-A160-B6544DDA503D}" presName="FourNodes_4_text" presStyleLbl="node1" presStyleIdx="3" presStyleCnt="4">
        <dgm:presLayoutVars>
          <dgm:bulletEnabled val="1"/>
        </dgm:presLayoutVars>
      </dgm:prSet>
      <dgm:spPr/>
      <dgm:t>
        <a:bodyPr/>
        <a:lstStyle/>
        <a:p>
          <a:endParaRPr lang="tr-TR"/>
        </a:p>
      </dgm:t>
    </dgm:pt>
  </dgm:ptLst>
  <dgm:cxnLst>
    <dgm:cxn modelId="{3D324783-CB25-4358-92C0-C5DC5A608DC5}" type="presOf" srcId="{706C9EBF-CDFF-402E-BE68-B3E12F1781A1}" destId="{610BD72A-014A-431D-A14C-892E9FBEE9A2}" srcOrd="0" destOrd="0" presId="urn:microsoft.com/office/officeart/2005/8/layout/vProcess5"/>
    <dgm:cxn modelId="{12DB420A-FAAE-4383-B10B-429AB44767BC}" srcId="{5390C372-FA46-4E6B-A160-B6544DDA503D}" destId="{07A0CF81-2205-4FCE-9496-E60B967AD0FD}" srcOrd="2" destOrd="0" parTransId="{1B41CCA1-C2FE-411C-9E83-C487EF7FCAF4}" sibTransId="{63B681FB-736B-4E8C-A194-CFB612290548}"/>
    <dgm:cxn modelId="{7890C365-D7B0-4AB9-8481-F1E2F71CD5F5}" type="presOf" srcId="{07A0CF81-2205-4FCE-9496-E60B967AD0FD}" destId="{3EEACD8E-F1A4-4FBC-9167-4D0E39C2E924}" srcOrd="1" destOrd="0" presId="urn:microsoft.com/office/officeart/2005/8/layout/vProcess5"/>
    <dgm:cxn modelId="{924CBF65-5779-49D4-A44B-5979F6B1541E}" type="presOf" srcId="{5555B19D-CC7E-4FD9-ACE5-17CA041805C1}" destId="{7E313BEA-BC6C-429C-AF47-4330303AE344}" srcOrd="1" destOrd="0" presId="urn:microsoft.com/office/officeart/2005/8/layout/vProcess5"/>
    <dgm:cxn modelId="{433D9C69-0B14-4073-9C6A-B412E7961CDF}" srcId="{5390C372-FA46-4E6B-A160-B6544DDA503D}" destId="{5555B19D-CC7E-4FD9-ACE5-17CA041805C1}" srcOrd="0" destOrd="0" parTransId="{656E9684-3A97-4AC7-BEA1-306604086C0E}" sibTransId="{D4A73D1A-5C2E-4897-97DF-80F3AF785884}"/>
    <dgm:cxn modelId="{330565B2-232B-42BF-BD05-BD44B1324625}" type="presOf" srcId="{63B681FB-736B-4E8C-A194-CFB612290548}" destId="{20BF4FF0-5B83-4BB2-B5E2-E1BF348CB386}" srcOrd="0" destOrd="0" presId="urn:microsoft.com/office/officeart/2005/8/layout/vProcess5"/>
    <dgm:cxn modelId="{9DD2EB01-BDAD-4C98-8F05-0A91E7331854}" type="presOf" srcId="{5390C372-FA46-4E6B-A160-B6544DDA503D}" destId="{C80DDEE3-304D-4DFA-94AD-6BB31AC411B9}" srcOrd="0" destOrd="0" presId="urn:microsoft.com/office/officeart/2005/8/layout/vProcess5"/>
    <dgm:cxn modelId="{ABF95456-A0C7-46F0-8824-FA576A8BC5AC}" type="presOf" srcId="{8EFB2A6D-C82D-4764-896C-41D028C3C35B}" destId="{0163EF69-6075-4CBD-B5AC-56C101F153E7}" srcOrd="0" destOrd="0" presId="urn:microsoft.com/office/officeart/2005/8/layout/vProcess5"/>
    <dgm:cxn modelId="{A5914783-49C1-44FA-A8BB-7FCAA42B3747}" type="presOf" srcId="{706C9EBF-CDFF-402E-BE68-B3E12F1781A1}" destId="{A16FD3AF-CB32-422E-98C1-8730A80EDA92}" srcOrd="1" destOrd="0" presId="urn:microsoft.com/office/officeart/2005/8/layout/vProcess5"/>
    <dgm:cxn modelId="{9F12D031-58A1-408E-ACBA-D2262A9BD82B}" srcId="{5390C372-FA46-4E6B-A160-B6544DDA503D}" destId="{706C9EBF-CDFF-402E-BE68-B3E12F1781A1}" srcOrd="1" destOrd="0" parTransId="{8547282E-0B6A-4005-A9F0-33A2660F131A}" sibTransId="{8EFB2A6D-C82D-4764-896C-41D028C3C35B}"/>
    <dgm:cxn modelId="{90B60DAD-CDC2-499B-BD79-7CF8A758BC8E}" type="presOf" srcId="{5555B19D-CC7E-4FD9-ACE5-17CA041805C1}" destId="{923C031C-384D-4054-B905-B0B0A5E7D0E2}" srcOrd="0" destOrd="0" presId="urn:microsoft.com/office/officeart/2005/8/layout/vProcess5"/>
    <dgm:cxn modelId="{50A456DF-AC82-4182-8638-FA8718F2020A}" type="presOf" srcId="{D4A73D1A-5C2E-4897-97DF-80F3AF785884}" destId="{931BF331-D4C0-460B-8B7E-DBFCF3CFA187}" srcOrd="0" destOrd="0" presId="urn:microsoft.com/office/officeart/2005/8/layout/vProcess5"/>
    <dgm:cxn modelId="{EBCCD7E8-2E78-4A96-A181-1D36655EBE4F}" srcId="{5390C372-FA46-4E6B-A160-B6544DDA503D}" destId="{2D3DD5E6-D24F-47E5-8642-FB8E80FA0E78}" srcOrd="3" destOrd="0" parTransId="{C0283E1F-D71D-40B4-A45D-CC0664EF3082}" sibTransId="{77AE4C1D-1077-4FDD-B329-1CDBF3B94560}"/>
    <dgm:cxn modelId="{53C28894-B469-4CEE-8FE4-DBBA1E767C77}" type="presOf" srcId="{2D3DD5E6-D24F-47E5-8642-FB8E80FA0E78}" destId="{DAD70A1E-4D5E-41EA-BC5B-AF7B91D1DBE6}" srcOrd="1" destOrd="0" presId="urn:microsoft.com/office/officeart/2005/8/layout/vProcess5"/>
    <dgm:cxn modelId="{B583F195-17D6-441D-B902-04237C8BB581}" type="presOf" srcId="{2D3DD5E6-D24F-47E5-8642-FB8E80FA0E78}" destId="{EDF10579-3214-43BD-A4DC-C70DC2F5FA09}" srcOrd="0" destOrd="0" presId="urn:microsoft.com/office/officeart/2005/8/layout/vProcess5"/>
    <dgm:cxn modelId="{3A1AAC39-417F-4A00-94BA-68B07939D632}" type="presOf" srcId="{07A0CF81-2205-4FCE-9496-E60B967AD0FD}" destId="{C66AD619-0380-4F8A-8E9E-60D24B3935E1}" srcOrd="0" destOrd="0" presId="urn:microsoft.com/office/officeart/2005/8/layout/vProcess5"/>
    <dgm:cxn modelId="{32C02961-60A6-4A75-8697-49F629CCE6FF}" type="presParOf" srcId="{C80DDEE3-304D-4DFA-94AD-6BB31AC411B9}" destId="{549592EF-FA14-4E89-8516-B6FEFEE24583}" srcOrd="0" destOrd="0" presId="urn:microsoft.com/office/officeart/2005/8/layout/vProcess5"/>
    <dgm:cxn modelId="{57BDCDB7-B258-4022-BE52-D8ED63DE2CC4}" type="presParOf" srcId="{C80DDEE3-304D-4DFA-94AD-6BB31AC411B9}" destId="{923C031C-384D-4054-B905-B0B0A5E7D0E2}" srcOrd="1" destOrd="0" presId="urn:microsoft.com/office/officeart/2005/8/layout/vProcess5"/>
    <dgm:cxn modelId="{7B4401A9-237F-41A4-AC37-C695CC3AE0CA}" type="presParOf" srcId="{C80DDEE3-304D-4DFA-94AD-6BB31AC411B9}" destId="{610BD72A-014A-431D-A14C-892E9FBEE9A2}" srcOrd="2" destOrd="0" presId="urn:microsoft.com/office/officeart/2005/8/layout/vProcess5"/>
    <dgm:cxn modelId="{DD4AE6B2-1AD3-4A9C-8ECF-28CB0672A1CE}" type="presParOf" srcId="{C80DDEE3-304D-4DFA-94AD-6BB31AC411B9}" destId="{C66AD619-0380-4F8A-8E9E-60D24B3935E1}" srcOrd="3" destOrd="0" presId="urn:microsoft.com/office/officeart/2005/8/layout/vProcess5"/>
    <dgm:cxn modelId="{8DDA2F94-B18B-4C1C-AA6F-F80E6604141D}" type="presParOf" srcId="{C80DDEE3-304D-4DFA-94AD-6BB31AC411B9}" destId="{EDF10579-3214-43BD-A4DC-C70DC2F5FA09}" srcOrd="4" destOrd="0" presId="urn:microsoft.com/office/officeart/2005/8/layout/vProcess5"/>
    <dgm:cxn modelId="{4C5E5276-FE97-47EA-BBF9-F98C27AF980C}" type="presParOf" srcId="{C80DDEE3-304D-4DFA-94AD-6BB31AC411B9}" destId="{931BF331-D4C0-460B-8B7E-DBFCF3CFA187}" srcOrd="5" destOrd="0" presId="urn:microsoft.com/office/officeart/2005/8/layout/vProcess5"/>
    <dgm:cxn modelId="{6E45D6CF-10B8-45B1-B13C-82A84EFD4E5D}" type="presParOf" srcId="{C80DDEE3-304D-4DFA-94AD-6BB31AC411B9}" destId="{0163EF69-6075-4CBD-B5AC-56C101F153E7}" srcOrd="6" destOrd="0" presId="urn:microsoft.com/office/officeart/2005/8/layout/vProcess5"/>
    <dgm:cxn modelId="{7FF89E0B-D56D-46A2-887B-74DDC124FFF6}" type="presParOf" srcId="{C80DDEE3-304D-4DFA-94AD-6BB31AC411B9}" destId="{20BF4FF0-5B83-4BB2-B5E2-E1BF348CB386}" srcOrd="7" destOrd="0" presId="urn:microsoft.com/office/officeart/2005/8/layout/vProcess5"/>
    <dgm:cxn modelId="{4873BFB1-07D4-489A-AA0E-776151120E40}" type="presParOf" srcId="{C80DDEE3-304D-4DFA-94AD-6BB31AC411B9}" destId="{7E313BEA-BC6C-429C-AF47-4330303AE344}" srcOrd="8" destOrd="0" presId="urn:microsoft.com/office/officeart/2005/8/layout/vProcess5"/>
    <dgm:cxn modelId="{D02C6990-E06A-42C8-9A0A-58B32F76B35B}" type="presParOf" srcId="{C80DDEE3-304D-4DFA-94AD-6BB31AC411B9}" destId="{A16FD3AF-CB32-422E-98C1-8730A80EDA92}" srcOrd="9" destOrd="0" presId="urn:microsoft.com/office/officeart/2005/8/layout/vProcess5"/>
    <dgm:cxn modelId="{534A5F7E-41FD-4932-97F4-C8DF00189624}" type="presParOf" srcId="{C80DDEE3-304D-4DFA-94AD-6BB31AC411B9}" destId="{3EEACD8E-F1A4-4FBC-9167-4D0E39C2E924}" srcOrd="10" destOrd="0" presId="urn:microsoft.com/office/officeart/2005/8/layout/vProcess5"/>
    <dgm:cxn modelId="{D76D5F94-22E9-48AB-8C08-CD513A2842CE}" type="presParOf" srcId="{C80DDEE3-304D-4DFA-94AD-6BB31AC411B9}" destId="{DAD70A1E-4D5E-41EA-BC5B-AF7B91D1DBE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E9C22A-4AC3-4912-95FF-7D74ADFF301A}"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tr-TR"/>
        </a:p>
      </dgm:t>
    </dgm:pt>
    <dgm:pt modelId="{0C3FEBE8-D748-4F84-96D2-71BB2A05EAB6}">
      <dgm:prSet/>
      <dgm:spPr/>
      <dgm:t>
        <a:bodyPr/>
        <a:lstStyle/>
        <a:p>
          <a:pPr algn="just"/>
          <a:r>
            <a:rPr lang="tr-TR" b="1" dirty="0" smtClean="0">
              <a:solidFill>
                <a:schemeClr val="tx1"/>
              </a:solidFill>
            </a:rPr>
            <a:t>Alanında amacına uygun ölçme ve değerlendirme araçlarını hazırlayabilme, uygulayabilme ve ilgili paydaşlara yapıcı geribildirimler verebilme,</a:t>
          </a:r>
          <a:endParaRPr lang="tr-TR" b="1" dirty="0">
            <a:solidFill>
              <a:schemeClr val="tx1"/>
            </a:solidFill>
          </a:endParaRPr>
        </a:p>
      </dgm:t>
    </dgm:pt>
    <dgm:pt modelId="{AF84F062-27A1-4053-893C-36546C00AAC0}" type="parTrans" cxnId="{F8CBF146-A5AD-4A30-B4C9-7FDA1689D005}">
      <dgm:prSet/>
      <dgm:spPr/>
      <dgm:t>
        <a:bodyPr/>
        <a:lstStyle/>
        <a:p>
          <a:endParaRPr lang="tr-TR"/>
        </a:p>
      </dgm:t>
    </dgm:pt>
    <dgm:pt modelId="{6E1F6CFB-7465-49DA-8CBB-747F00BF0972}" type="sibTrans" cxnId="{F8CBF146-A5AD-4A30-B4C9-7FDA1689D005}">
      <dgm:prSet/>
      <dgm:spPr/>
      <dgm:t>
        <a:bodyPr/>
        <a:lstStyle/>
        <a:p>
          <a:endParaRPr lang="tr-TR"/>
        </a:p>
      </dgm:t>
    </dgm:pt>
    <dgm:pt modelId="{CDBFF181-3E26-4037-AFA9-E42F79ADF46B}">
      <dgm:prSet/>
      <dgm:spPr/>
      <dgm:t>
        <a:bodyPr/>
        <a:lstStyle/>
        <a:p>
          <a:pPr algn="just"/>
          <a:r>
            <a:rPr lang="tr-TR" b="1" dirty="0" smtClean="0">
              <a:solidFill>
                <a:schemeClr val="tx1"/>
              </a:solidFill>
            </a:rPr>
            <a:t>Okul takım çalışmalarını planlayabilme ve yürütebilme,</a:t>
          </a:r>
          <a:endParaRPr lang="tr-TR" b="1" dirty="0">
            <a:solidFill>
              <a:schemeClr val="tx1"/>
            </a:solidFill>
          </a:endParaRPr>
        </a:p>
      </dgm:t>
    </dgm:pt>
    <dgm:pt modelId="{13C143AD-FAD8-4AF1-AF81-2F0D7FB675E2}" type="parTrans" cxnId="{774D18F0-5C9A-4125-B27B-56663E8D9713}">
      <dgm:prSet/>
      <dgm:spPr/>
      <dgm:t>
        <a:bodyPr/>
        <a:lstStyle/>
        <a:p>
          <a:endParaRPr lang="tr-TR"/>
        </a:p>
      </dgm:t>
    </dgm:pt>
    <dgm:pt modelId="{47C9F99A-F6C1-49FE-84D2-13D4BE3765D2}" type="sibTrans" cxnId="{774D18F0-5C9A-4125-B27B-56663E8D9713}">
      <dgm:prSet/>
      <dgm:spPr/>
      <dgm:t>
        <a:bodyPr/>
        <a:lstStyle/>
        <a:p>
          <a:endParaRPr lang="tr-TR"/>
        </a:p>
      </dgm:t>
    </dgm:pt>
    <dgm:pt modelId="{E8C781BD-3DDB-4397-8BA5-E0D2BB41E534}">
      <dgm:prSet/>
      <dgm:spPr/>
      <dgm:t>
        <a:bodyPr/>
        <a:lstStyle/>
        <a:p>
          <a:pPr algn="just"/>
          <a:r>
            <a:rPr lang="tr-TR" b="1" dirty="0" smtClean="0">
              <a:solidFill>
                <a:schemeClr val="tx1"/>
              </a:solidFill>
            </a:rPr>
            <a:t>Öğrencilerin kişisel gelişimini ve geleceğini planlamalarına rehberlik ederek, tutum ve davranışlarıyla öğrencilere rol-model olma,</a:t>
          </a:r>
          <a:endParaRPr lang="tr-TR" b="1" dirty="0">
            <a:solidFill>
              <a:schemeClr val="tx1"/>
            </a:solidFill>
          </a:endParaRPr>
        </a:p>
      </dgm:t>
    </dgm:pt>
    <dgm:pt modelId="{BE4D92C0-BD64-4EF4-9396-5CEC89BEC51A}" type="parTrans" cxnId="{C5CA4E7F-2843-4542-AECF-F0691C26B4CF}">
      <dgm:prSet/>
      <dgm:spPr/>
      <dgm:t>
        <a:bodyPr/>
        <a:lstStyle/>
        <a:p>
          <a:endParaRPr lang="tr-TR"/>
        </a:p>
      </dgm:t>
    </dgm:pt>
    <dgm:pt modelId="{40B3637A-5B42-4C69-968B-AEFA4AF1FBC4}" type="sibTrans" cxnId="{C5CA4E7F-2843-4542-AECF-F0691C26B4CF}">
      <dgm:prSet/>
      <dgm:spPr/>
      <dgm:t>
        <a:bodyPr/>
        <a:lstStyle/>
        <a:p>
          <a:endParaRPr lang="tr-TR"/>
        </a:p>
      </dgm:t>
    </dgm:pt>
    <dgm:pt modelId="{649519E9-DBDD-483C-9CC4-98C1CAD91A52}">
      <dgm:prSet/>
      <dgm:spPr/>
      <dgm:t>
        <a:bodyPr/>
        <a:lstStyle/>
        <a:p>
          <a:pPr algn="just"/>
          <a:r>
            <a:rPr lang="tr-TR" b="1" dirty="0" smtClean="0">
              <a:solidFill>
                <a:schemeClr val="tx1"/>
              </a:solidFill>
            </a:rPr>
            <a:t>Öğrenci, meslektaş, aile ve eğitimin diğer paydaşları ile etkili iletişim ve iş birliği kurarak öğrencilerin gelişimini destekleyici tutum sergileyebilme,</a:t>
          </a:r>
          <a:endParaRPr lang="tr-TR" b="1" dirty="0">
            <a:solidFill>
              <a:schemeClr val="tx1"/>
            </a:solidFill>
          </a:endParaRPr>
        </a:p>
      </dgm:t>
    </dgm:pt>
    <dgm:pt modelId="{10ADB234-6AC3-488F-8503-BA5B94DDC9CA}" type="parTrans" cxnId="{38B386F1-5485-417C-B062-79349E454AD6}">
      <dgm:prSet/>
      <dgm:spPr/>
      <dgm:t>
        <a:bodyPr/>
        <a:lstStyle/>
        <a:p>
          <a:endParaRPr lang="tr-TR"/>
        </a:p>
      </dgm:t>
    </dgm:pt>
    <dgm:pt modelId="{3D5AB173-D892-4276-9783-A8D31E9ECDF3}" type="sibTrans" cxnId="{38B386F1-5485-417C-B062-79349E454AD6}">
      <dgm:prSet/>
      <dgm:spPr/>
      <dgm:t>
        <a:bodyPr/>
        <a:lstStyle/>
        <a:p>
          <a:endParaRPr lang="tr-TR"/>
        </a:p>
      </dgm:t>
    </dgm:pt>
    <dgm:pt modelId="{FB03E44B-6EBF-47A6-81CD-972602C6CBCD}" type="pres">
      <dgm:prSet presAssocID="{6CE9C22A-4AC3-4912-95FF-7D74ADFF301A}" presName="outerComposite" presStyleCnt="0">
        <dgm:presLayoutVars>
          <dgm:chMax val="5"/>
          <dgm:dir/>
          <dgm:resizeHandles val="exact"/>
        </dgm:presLayoutVars>
      </dgm:prSet>
      <dgm:spPr/>
      <dgm:t>
        <a:bodyPr/>
        <a:lstStyle/>
        <a:p>
          <a:endParaRPr lang="tr-TR"/>
        </a:p>
      </dgm:t>
    </dgm:pt>
    <dgm:pt modelId="{6A806D26-545A-4A9E-8E0E-9CAD314D7216}" type="pres">
      <dgm:prSet presAssocID="{6CE9C22A-4AC3-4912-95FF-7D74ADFF301A}" presName="dummyMaxCanvas" presStyleCnt="0">
        <dgm:presLayoutVars/>
      </dgm:prSet>
      <dgm:spPr/>
    </dgm:pt>
    <dgm:pt modelId="{3F42ADDE-9E8F-4A70-B450-72CEE155F559}" type="pres">
      <dgm:prSet presAssocID="{6CE9C22A-4AC3-4912-95FF-7D74ADFF301A}" presName="FourNodes_1" presStyleLbl="node1" presStyleIdx="0" presStyleCnt="4">
        <dgm:presLayoutVars>
          <dgm:bulletEnabled val="1"/>
        </dgm:presLayoutVars>
      </dgm:prSet>
      <dgm:spPr/>
      <dgm:t>
        <a:bodyPr/>
        <a:lstStyle/>
        <a:p>
          <a:endParaRPr lang="tr-TR"/>
        </a:p>
      </dgm:t>
    </dgm:pt>
    <dgm:pt modelId="{AD0A379C-BF13-49E5-94DC-2FA985A8FFAE}" type="pres">
      <dgm:prSet presAssocID="{6CE9C22A-4AC3-4912-95FF-7D74ADFF301A}" presName="FourNodes_2" presStyleLbl="node1" presStyleIdx="1" presStyleCnt="4">
        <dgm:presLayoutVars>
          <dgm:bulletEnabled val="1"/>
        </dgm:presLayoutVars>
      </dgm:prSet>
      <dgm:spPr/>
      <dgm:t>
        <a:bodyPr/>
        <a:lstStyle/>
        <a:p>
          <a:endParaRPr lang="tr-TR"/>
        </a:p>
      </dgm:t>
    </dgm:pt>
    <dgm:pt modelId="{E9203104-FABF-4E06-85DE-EA874FC9DD29}" type="pres">
      <dgm:prSet presAssocID="{6CE9C22A-4AC3-4912-95FF-7D74ADFF301A}" presName="FourNodes_3" presStyleLbl="node1" presStyleIdx="2" presStyleCnt="4">
        <dgm:presLayoutVars>
          <dgm:bulletEnabled val="1"/>
        </dgm:presLayoutVars>
      </dgm:prSet>
      <dgm:spPr/>
      <dgm:t>
        <a:bodyPr/>
        <a:lstStyle/>
        <a:p>
          <a:endParaRPr lang="tr-TR"/>
        </a:p>
      </dgm:t>
    </dgm:pt>
    <dgm:pt modelId="{23C5BB56-FA4F-49AF-9C50-2AC7A9A5025B}" type="pres">
      <dgm:prSet presAssocID="{6CE9C22A-4AC3-4912-95FF-7D74ADFF301A}" presName="FourNodes_4" presStyleLbl="node1" presStyleIdx="3" presStyleCnt="4">
        <dgm:presLayoutVars>
          <dgm:bulletEnabled val="1"/>
        </dgm:presLayoutVars>
      </dgm:prSet>
      <dgm:spPr/>
      <dgm:t>
        <a:bodyPr/>
        <a:lstStyle/>
        <a:p>
          <a:endParaRPr lang="tr-TR"/>
        </a:p>
      </dgm:t>
    </dgm:pt>
    <dgm:pt modelId="{1564D0AB-62CD-4233-A2C2-CE69D8C8C01D}" type="pres">
      <dgm:prSet presAssocID="{6CE9C22A-4AC3-4912-95FF-7D74ADFF301A}" presName="FourConn_1-2" presStyleLbl="fgAccFollowNode1" presStyleIdx="0" presStyleCnt="3">
        <dgm:presLayoutVars>
          <dgm:bulletEnabled val="1"/>
        </dgm:presLayoutVars>
      </dgm:prSet>
      <dgm:spPr/>
      <dgm:t>
        <a:bodyPr/>
        <a:lstStyle/>
        <a:p>
          <a:endParaRPr lang="tr-TR"/>
        </a:p>
      </dgm:t>
    </dgm:pt>
    <dgm:pt modelId="{764EB9AC-7966-4AC9-86DB-C99379FFBCFB}" type="pres">
      <dgm:prSet presAssocID="{6CE9C22A-4AC3-4912-95FF-7D74ADFF301A}" presName="FourConn_2-3" presStyleLbl="fgAccFollowNode1" presStyleIdx="1" presStyleCnt="3">
        <dgm:presLayoutVars>
          <dgm:bulletEnabled val="1"/>
        </dgm:presLayoutVars>
      </dgm:prSet>
      <dgm:spPr/>
      <dgm:t>
        <a:bodyPr/>
        <a:lstStyle/>
        <a:p>
          <a:endParaRPr lang="tr-TR"/>
        </a:p>
      </dgm:t>
    </dgm:pt>
    <dgm:pt modelId="{746B436D-376B-4C7F-9C7F-5537FB52B058}" type="pres">
      <dgm:prSet presAssocID="{6CE9C22A-4AC3-4912-95FF-7D74ADFF301A}" presName="FourConn_3-4" presStyleLbl="fgAccFollowNode1" presStyleIdx="2" presStyleCnt="3">
        <dgm:presLayoutVars>
          <dgm:bulletEnabled val="1"/>
        </dgm:presLayoutVars>
      </dgm:prSet>
      <dgm:spPr/>
      <dgm:t>
        <a:bodyPr/>
        <a:lstStyle/>
        <a:p>
          <a:endParaRPr lang="tr-TR"/>
        </a:p>
      </dgm:t>
    </dgm:pt>
    <dgm:pt modelId="{716EEF0A-5BED-4191-809B-309C8D12101E}" type="pres">
      <dgm:prSet presAssocID="{6CE9C22A-4AC3-4912-95FF-7D74ADFF301A}" presName="FourNodes_1_text" presStyleLbl="node1" presStyleIdx="3" presStyleCnt="4">
        <dgm:presLayoutVars>
          <dgm:bulletEnabled val="1"/>
        </dgm:presLayoutVars>
      </dgm:prSet>
      <dgm:spPr/>
      <dgm:t>
        <a:bodyPr/>
        <a:lstStyle/>
        <a:p>
          <a:endParaRPr lang="tr-TR"/>
        </a:p>
      </dgm:t>
    </dgm:pt>
    <dgm:pt modelId="{7BCEB40B-9410-4CE0-BDC2-376C2F01640D}" type="pres">
      <dgm:prSet presAssocID="{6CE9C22A-4AC3-4912-95FF-7D74ADFF301A}" presName="FourNodes_2_text" presStyleLbl="node1" presStyleIdx="3" presStyleCnt="4">
        <dgm:presLayoutVars>
          <dgm:bulletEnabled val="1"/>
        </dgm:presLayoutVars>
      </dgm:prSet>
      <dgm:spPr/>
      <dgm:t>
        <a:bodyPr/>
        <a:lstStyle/>
        <a:p>
          <a:endParaRPr lang="tr-TR"/>
        </a:p>
      </dgm:t>
    </dgm:pt>
    <dgm:pt modelId="{06B11E4D-5DD5-4591-B94E-446AD1618B8D}" type="pres">
      <dgm:prSet presAssocID="{6CE9C22A-4AC3-4912-95FF-7D74ADFF301A}" presName="FourNodes_3_text" presStyleLbl="node1" presStyleIdx="3" presStyleCnt="4">
        <dgm:presLayoutVars>
          <dgm:bulletEnabled val="1"/>
        </dgm:presLayoutVars>
      </dgm:prSet>
      <dgm:spPr/>
      <dgm:t>
        <a:bodyPr/>
        <a:lstStyle/>
        <a:p>
          <a:endParaRPr lang="tr-TR"/>
        </a:p>
      </dgm:t>
    </dgm:pt>
    <dgm:pt modelId="{13C49FE6-3DCE-403C-9BB5-041B4DD388F7}" type="pres">
      <dgm:prSet presAssocID="{6CE9C22A-4AC3-4912-95FF-7D74ADFF301A}" presName="FourNodes_4_text" presStyleLbl="node1" presStyleIdx="3" presStyleCnt="4">
        <dgm:presLayoutVars>
          <dgm:bulletEnabled val="1"/>
        </dgm:presLayoutVars>
      </dgm:prSet>
      <dgm:spPr/>
      <dgm:t>
        <a:bodyPr/>
        <a:lstStyle/>
        <a:p>
          <a:endParaRPr lang="tr-TR"/>
        </a:p>
      </dgm:t>
    </dgm:pt>
  </dgm:ptLst>
  <dgm:cxnLst>
    <dgm:cxn modelId="{38B386F1-5485-417C-B062-79349E454AD6}" srcId="{6CE9C22A-4AC3-4912-95FF-7D74ADFF301A}" destId="{649519E9-DBDD-483C-9CC4-98C1CAD91A52}" srcOrd="3" destOrd="0" parTransId="{10ADB234-6AC3-488F-8503-BA5B94DDC9CA}" sibTransId="{3D5AB173-D892-4276-9783-A8D31E9ECDF3}"/>
    <dgm:cxn modelId="{0AC005A2-6D82-49E9-A2B1-7882C6B7A2C5}" type="presOf" srcId="{649519E9-DBDD-483C-9CC4-98C1CAD91A52}" destId="{23C5BB56-FA4F-49AF-9C50-2AC7A9A5025B}" srcOrd="0" destOrd="0" presId="urn:microsoft.com/office/officeart/2005/8/layout/vProcess5"/>
    <dgm:cxn modelId="{5930D221-6964-4100-B5F7-C0C7F6FAA6AE}" type="presOf" srcId="{0C3FEBE8-D748-4F84-96D2-71BB2A05EAB6}" destId="{3F42ADDE-9E8F-4A70-B450-72CEE155F559}" srcOrd="0" destOrd="0" presId="urn:microsoft.com/office/officeart/2005/8/layout/vProcess5"/>
    <dgm:cxn modelId="{C5CA4E7F-2843-4542-AECF-F0691C26B4CF}" srcId="{6CE9C22A-4AC3-4912-95FF-7D74ADFF301A}" destId="{E8C781BD-3DDB-4397-8BA5-E0D2BB41E534}" srcOrd="2" destOrd="0" parTransId="{BE4D92C0-BD64-4EF4-9396-5CEC89BEC51A}" sibTransId="{40B3637A-5B42-4C69-968B-AEFA4AF1FBC4}"/>
    <dgm:cxn modelId="{DE84C760-F5A3-462A-A6D4-19E44F4B5C67}" type="presOf" srcId="{649519E9-DBDD-483C-9CC4-98C1CAD91A52}" destId="{13C49FE6-3DCE-403C-9BB5-041B4DD388F7}" srcOrd="1" destOrd="0" presId="urn:microsoft.com/office/officeart/2005/8/layout/vProcess5"/>
    <dgm:cxn modelId="{774D18F0-5C9A-4125-B27B-56663E8D9713}" srcId="{6CE9C22A-4AC3-4912-95FF-7D74ADFF301A}" destId="{CDBFF181-3E26-4037-AFA9-E42F79ADF46B}" srcOrd="1" destOrd="0" parTransId="{13C143AD-FAD8-4AF1-AF81-2F0D7FB675E2}" sibTransId="{47C9F99A-F6C1-49FE-84D2-13D4BE3765D2}"/>
    <dgm:cxn modelId="{4F79B065-BB21-411D-ABA9-04B5430B1A0E}" type="presOf" srcId="{E8C781BD-3DDB-4397-8BA5-E0D2BB41E534}" destId="{06B11E4D-5DD5-4591-B94E-446AD1618B8D}" srcOrd="1" destOrd="0" presId="urn:microsoft.com/office/officeart/2005/8/layout/vProcess5"/>
    <dgm:cxn modelId="{7AA46D0F-3681-4740-8C85-FC8351DF9B4A}" type="presOf" srcId="{E8C781BD-3DDB-4397-8BA5-E0D2BB41E534}" destId="{E9203104-FABF-4E06-85DE-EA874FC9DD29}" srcOrd="0" destOrd="0" presId="urn:microsoft.com/office/officeart/2005/8/layout/vProcess5"/>
    <dgm:cxn modelId="{D2FA2991-918D-4973-AA35-0C0DD6E7AA8D}" type="presOf" srcId="{47C9F99A-F6C1-49FE-84D2-13D4BE3765D2}" destId="{764EB9AC-7966-4AC9-86DB-C99379FFBCFB}" srcOrd="0" destOrd="0" presId="urn:microsoft.com/office/officeart/2005/8/layout/vProcess5"/>
    <dgm:cxn modelId="{31AC4291-C591-40FE-8966-910A173187D1}" type="presOf" srcId="{0C3FEBE8-D748-4F84-96D2-71BB2A05EAB6}" destId="{716EEF0A-5BED-4191-809B-309C8D12101E}" srcOrd="1" destOrd="0" presId="urn:microsoft.com/office/officeart/2005/8/layout/vProcess5"/>
    <dgm:cxn modelId="{72F7A359-76C9-4274-9797-C105402D0D9E}" type="presOf" srcId="{40B3637A-5B42-4C69-968B-AEFA4AF1FBC4}" destId="{746B436D-376B-4C7F-9C7F-5537FB52B058}" srcOrd="0" destOrd="0" presId="urn:microsoft.com/office/officeart/2005/8/layout/vProcess5"/>
    <dgm:cxn modelId="{EA067AF4-4F57-4A6E-87BC-FF840A142C9E}" type="presOf" srcId="{6E1F6CFB-7465-49DA-8CBB-747F00BF0972}" destId="{1564D0AB-62CD-4233-A2C2-CE69D8C8C01D}" srcOrd="0" destOrd="0" presId="urn:microsoft.com/office/officeart/2005/8/layout/vProcess5"/>
    <dgm:cxn modelId="{F8CBF146-A5AD-4A30-B4C9-7FDA1689D005}" srcId="{6CE9C22A-4AC3-4912-95FF-7D74ADFF301A}" destId="{0C3FEBE8-D748-4F84-96D2-71BB2A05EAB6}" srcOrd="0" destOrd="0" parTransId="{AF84F062-27A1-4053-893C-36546C00AAC0}" sibTransId="{6E1F6CFB-7465-49DA-8CBB-747F00BF0972}"/>
    <dgm:cxn modelId="{34822902-ADC2-4CA6-B009-FD553AE4774B}" type="presOf" srcId="{CDBFF181-3E26-4037-AFA9-E42F79ADF46B}" destId="{AD0A379C-BF13-49E5-94DC-2FA985A8FFAE}" srcOrd="0" destOrd="0" presId="urn:microsoft.com/office/officeart/2005/8/layout/vProcess5"/>
    <dgm:cxn modelId="{2475F9A8-7019-4C44-9B3C-5E1F51CD992F}" type="presOf" srcId="{6CE9C22A-4AC3-4912-95FF-7D74ADFF301A}" destId="{FB03E44B-6EBF-47A6-81CD-972602C6CBCD}" srcOrd="0" destOrd="0" presId="urn:microsoft.com/office/officeart/2005/8/layout/vProcess5"/>
    <dgm:cxn modelId="{4C11516E-7D8D-4717-9A15-3110E0C7FF44}" type="presOf" srcId="{CDBFF181-3E26-4037-AFA9-E42F79ADF46B}" destId="{7BCEB40B-9410-4CE0-BDC2-376C2F01640D}" srcOrd="1" destOrd="0" presId="urn:microsoft.com/office/officeart/2005/8/layout/vProcess5"/>
    <dgm:cxn modelId="{0A699208-EE90-4A9F-8828-117B556127C8}" type="presParOf" srcId="{FB03E44B-6EBF-47A6-81CD-972602C6CBCD}" destId="{6A806D26-545A-4A9E-8E0E-9CAD314D7216}" srcOrd="0" destOrd="0" presId="urn:microsoft.com/office/officeart/2005/8/layout/vProcess5"/>
    <dgm:cxn modelId="{30AD89DF-C886-4D1F-AE38-231930002C6B}" type="presParOf" srcId="{FB03E44B-6EBF-47A6-81CD-972602C6CBCD}" destId="{3F42ADDE-9E8F-4A70-B450-72CEE155F559}" srcOrd="1" destOrd="0" presId="urn:microsoft.com/office/officeart/2005/8/layout/vProcess5"/>
    <dgm:cxn modelId="{41CC708A-0ADD-4A89-A673-A5E260FB8871}" type="presParOf" srcId="{FB03E44B-6EBF-47A6-81CD-972602C6CBCD}" destId="{AD0A379C-BF13-49E5-94DC-2FA985A8FFAE}" srcOrd="2" destOrd="0" presId="urn:microsoft.com/office/officeart/2005/8/layout/vProcess5"/>
    <dgm:cxn modelId="{C3223BD6-EC01-4C19-96E9-8712C38AB152}" type="presParOf" srcId="{FB03E44B-6EBF-47A6-81CD-972602C6CBCD}" destId="{E9203104-FABF-4E06-85DE-EA874FC9DD29}" srcOrd="3" destOrd="0" presId="urn:microsoft.com/office/officeart/2005/8/layout/vProcess5"/>
    <dgm:cxn modelId="{74E89EEE-48DE-4DAE-AB63-DC6844ED3016}" type="presParOf" srcId="{FB03E44B-6EBF-47A6-81CD-972602C6CBCD}" destId="{23C5BB56-FA4F-49AF-9C50-2AC7A9A5025B}" srcOrd="4" destOrd="0" presId="urn:microsoft.com/office/officeart/2005/8/layout/vProcess5"/>
    <dgm:cxn modelId="{1B6ABE47-9FC3-473E-A35C-60C259AC54BC}" type="presParOf" srcId="{FB03E44B-6EBF-47A6-81CD-972602C6CBCD}" destId="{1564D0AB-62CD-4233-A2C2-CE69D8C8C01D}" srcOrd="5" destOrd="0" presId="urn:microsoft.com/office/officeart/2005/8/layout/vProcess5"/>
    <dgm:cxn modelId="{2F8B9877-8756-4977-95B1-2896AB7FE872}" type="presParOf" srcId="{FB03E44B-6EBF-47A6-81CD-972602C6CBCD}" destId="{764EB9AC-7966-4AC9-86DB-C99379FFBCFB}" srcOrd="6" destOrd="0" presId="urn:microsoft.com/office/officeart/2005/8/layout/vProcess5"/>
    <dgm:cxn modelId="{46726179-5118-4C09-B79C-001EACD09C96}" type="presParOf" srcId="{FB03E44B-6EBF-47A6-81CD-972602C6CBCD}" destId="{746B436D-376B-4C7F-9C7F-5537FB52B058}" srcOrd="7" destOrd="0" presId="urn:microsoft.com/office/officeart/2005/8/layout/vProcess5"/>
    <dgm:cxn modelId="{697BFD3C-2DCD-4825-BE84-A32397BB06A0}" type="presParOf" srcId="{FB03E44B-6EBF-47A6-81CD-972602C6CBCD}" destId="{716EEF0A-5BED-4191-809B-309C8D12101E}" srcOrd="8" destOrd="0" presId="urn:microsoft.com/office/officeart/2005/8/layout/vProcess5"/>
    <dgm:cxn modelId="{F5983558-1C2A-480B-B242-9B408939545C}" type="presParOf" srcId="{FB03E44B-6EBF-47A6-81CD-972602C6CBCD}" destId="{7BCEB40B-9410-4CE0-BDC2-376C2F01640D}" srcOrd="9" destOrd="0" presId="urn:microsoft.com/office/officeart/2005/8/layout/vProcess5"/>
    <dgm:cxn modelId="{2FD562C9-E78F-44DA-8DF9-EEF87ECD3492}" type="presParOf" srcId="{FB03E44B-6EBF-47A6-81CD-972602C6CBCD}" destId="{06B11E4D-5DD5-4591-B94E-446AD1618B8D}" srcOrd="10" destOrd="0" presId="urn:microsoft.com/office/officeart/2005/8/layout/vProcess5"/>
    <dgm:cxn modelId="{52ED0B5B-828D-4E7B-9750-B6E1F144B89D}" type="presParOf" srcId="{FB03E44B-6EBF-47A6-81CD-972602C6CBCD}" destId="{13C49FE6-3DCE-403C-9BB5-041B4DD388F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58A112-EA9F-4411-9FE8-DAC6A6553169}" type="doc">
      <dgm:prSet loTypeId="urn:microsoft.com/office/officeart/2005/8/layout/vProcess5" loCatId="process" qsTypeId="urn:microsoft.com/office/officeart/2005/8/quickstyle/simple1" qsCatId="simple" csTypeId="urn:microsoft.com/office/officeart/2005/8/colors/accent4_2" csCatId="accent4" phldr="1"/>
      <dgm:spPr/>
      <dgm:t>
        <a:bodyPr/>
        <a:lstStyle/>
        <a:p>
          <a:endParaRPr lang="tr-TR"/>
        </a:p>
      </dgm:t>
    </dgm:pt>
    <dgm:pt modelId="{669F7AD3-F7BE-4046-8D77-FD99F99FDFA2}">
      <dgm:prSet/>
      <dgm:spPr/>
      <dgm:t>
        <a:bodyPr/>
        <a:lstStyle/>
        <a:p>
          <a:pPr algn="just"/>
          <a:r>
            <a:rPr lang="tr-TR" b="1" dirty="0" smtClean="0">
              <a:solidFill>
                <a:schemeClr val="tx1"/>
              </a:solidFill>
            </a:rPr>
            <a:t>Rekreasyon alanına özgü kavram, kuram, ilkelere, hizmet verme süreçlerine, yasal düzenlemelere ve mesleki bilgiye sahip olarak, mesleki bilgileri iş ortamında yeniden yapılandırabilme, kullanabilme, geliştirebilme ve uygulayabilme,</a:t>
          </a:r>
          <a:endParaRPr lang="tr-TR" b="1" dirty="0">
            <a:solidFill>
              <a:schemeClr val="tx1"/>
            </a:solidFill>
          </a:endParaRPr>
        </a:p>
      </dgm:t>
    </dgm:pt>
    <dgm:pt modelId="{BF777D1B-5CC4-4551-BE15-F05BA6FE911A}" type="parTrans" cxnId="{F8889717-9CFD-4CAB-A4BC-02BFA08AC2CD}">
      <dgm:prSet/>
      <dgm:spPr/>
      <dgm:t>
        <a:bodyPr/>
        <a:lstStyle/>
        <a:p>
          <a:endParaRPr lang="tr-TR"/>
        </a:p>
      </dgm:t>
    </dgm:pt>
    <dgm:pt modelId="{F697BE31-1016-43DB-9720-7F8E979EE25D}" type="sibTrans" cxnId="{F8889717-9CFD-4CAB-A4BC-02BFA08AC2CD}">
      <dgm:prSet/>
      <dgm:spPr/>
      <dgm:t>
        <a:bodyPr/>
        <a:lstStyle/>
        <a:p>
          <a:endParaRPr lang="tr-TR"/>
        </a:p>
      </dgm:t>
    </dgm:pt>
    <dgm:pt modelId="{C40BDA31-7AB1-4127-8FE7-7A0747F3970F}">
      <dgm:prSet/>
      <dgm:spPr/>
      <dgm:t>
        <a:bodyPr/>
        <a:lstStyle/>
        <a:p>
          <a:pPr algn="just"/>
          <a:r>
            <a:rPr lang="tr-TR" b="1" dirty="0" smtClean="0">
              <a:solidFill>
                <a:schemeClr val="tx1"/>
              </a:solidFill>
            </a:rPr>
            <a:t>Rekreasyon hizmeti veren kurum ve kuruluşları (özel, kamu, gönüllü) ya da ilgili birimlerini yönetebilme ve hizmetlerini organize edebilme,</a:t>
          </a:r>
          <a:endParaRPr lang="tr-TR" b="1" dirty="0">
            <a:solidFill>
              <a:schemeClr val="tx1"/>
            </a:solidFill>
          </a:endParaRPr>
        </a:p>
      </dgm:t>
    </dgm:pt>
    <dgm:pt modelId="{E33F4E80-5233-4BD0-81E1-120B3FEE5434}" type="parTrans" cxnId="{C022DA00-4488-4C82-B951-DA969B22947B}">
      <dgm:prSet/>
      <dgm:spPr/>
      <dgm:t>
        <a:bodyPr/>
        <a:lstStyle/>
        <a:p>
          <a:endParaRPr lang="tr-TR"/>
        </a:p>
      </dgm:t>
    </dgm:pt>
    <dgm:pt modelId="{E42A51B1-3104-4EB7-A0FB-A63BE2850D1E}" type="sibTrans" cxnId="{C022DA00-4488-4C82-B951-DA969B22947B}">
      <dgm:prSet/>
      <dgm:spPr/>
      <dgm:t>
        <a:bodyPr/>
        <a:lstStyle/>
        <a:p>
          <a:endParaRPr lang="tr-TR"/>
        </a:p>
      </dgm:t>
    </dgm:pt>
    <dgm:pt modelId="{B27D3726-6287-4475-BE79-7AD29FDB81D6}">
      <dgm:prSet/>
      <dgm:spPr/>
      <dgm:t>
        <a:bodyPr/>
        <a:lstStyle/>
        <a:p>
          <a:pPr algn="just"/>
          <a:r>
            <a:rPr lang="tr-TR" b="1" dirty="0" smtClean="0">
              <a:solidFill>
                <a:schemeClr val="tx1"/>
              </a:solidFill>
            </a:rPr>
            <a:t>Rekreasyon etkinliklerini ve aktivitelerini uygulayarak (tasarlama, planlama, koordine etme ve değerlendirme) geri bildirimde bulunabilme,</a:t>
          </a:r>
          <a:endParaRPr lang="tr-TR" b="1" dirty="0">
            <a:solidFill>
              <a:schemeClr val="tx1"/>
            </a:solidFill>
          </a:endParaRPr>
        </a:p>
      </dgm:t>
    </dgm:pt>
    <dgm:pt modelId="{EE1AFAE2-D1D6-4AB3-9C88-575615A434F8}" type="parTrans" cxnId="{8091B1D8-D50B-4D81-9AA9-E7F71F9C757A}">
      <dgm:prSet/>
      <dgm:spPr/>
      <dgm:t>
        <a:bodyPr/>
        <a:lstStyle/>
        <a:p>
          <a:endParaRPr lang="tr-TR"/>
        </a:p>
      </dgm:t>
    </dgm:pt>
    <dgm:pt modelId="{3118C80D-175B-4868-B2DB-374298F0A231}" type="sibTrans" cxnId="{8091B1D8-D50B-4D81-9AA9-E7F71F9C757A}">
      <dgm:prSet/>
      <dgm:spPr/>
      <dgm:t>
        <a:bodyPr/>
        <a:lstStyle/>
        <a:p>
          <a:endParaRPr lang="tr-TR"/>
        </a:p>
      </dgm:t>
    </dgm:pt>
    <dgm:pt modelId="{37488CDD-0E40-4C19-A86A-B649FF3C5810}" type="pres">
      <dgm:prSet presAssocID="{B058A112-EA9F-4411-9FE8-DAC6A6553169}" presName="outerComposite" presStyleCnt="0">
        <dgm:presLayoutVars>
          <dgm:chMax val="5"/>
          <dgm:dir/>
          <dgm:resizeHandles val="exact"/>
        </dgm:presLayoutVars>
      </dgm:prSet>
      <dgm:spPr/>
      <dgm:t>
        <a:bodyPr/>
        <a:lstStyle/>
        <a:p>
          <a:endParaRPr lang="tr-TR"/>
        </a:p>
      </dgm:t>
    </dgm:pt>
    <dgm:pt modelId="{92224FF4-900F-4308-B5BE-EFA13CDC02FF}" type="pres">
      <dgm:prSet presAssocID="{B058A112-EA9F-4411-9FE8-DAC6A6553169}" presName="dummyMaxCanvas" presStyleCnt="0">
        <dgm:presLayoutVars/>
      </dgm:prSet>
      <dgm:spPr/>
    </dgm:pt>
    <dgm:pt modelId="{5DA25DEA-4387-4AD1-824B-1754C626E7BB}" type="pres">
      <dgm:prSet presAssocID="{B058A112-EA9F-4411-9FE8-DAC6A6553169}" presName="ThreeNodes_1" presStyleLbl="node1" presStyleIdx="0" presStyleCnt="3">
        <dgm:presLayoutVars>
          <dgm:bulletEnabled val="1"/>
        </dgm:presLayoutVars>
      </dgm:prSet>
      <dgm:spPr/>
      <dgm:t>
        <a:bodyPr/>
        <a:lstStyle/>
        <a:p>
          <a:endParaRPr lang="tr-TR"/>
        </a:p>
      </dgm:t>
    </dgm:pt>
    <dgm:pt modelId="{2581D492-503D-466E-9240-9C372DF33E2B}" type="pres">
      <dgm:prSet presAssocID="{B058A112-EA9F-4411-9FE8-DAC6A6553169}" presName="ThreeNodes_2" presStyleLbl="node1" presStyleIdx="1" presStyleCnt="3">
        <dgm:presLayoutVars>
          <dgm:bulletEnabled val="1"/>
        </dgm:presLayoutVars>
      </dgm:prSet>
      <dgm:spPr/>
      <dgm:t>
        <a:bodyPr/>
        <a:lstStyle/>
        <a:p>
          <a:endParaRPr lang="tr-TR"/>
        </a:p>
      </dgm:t>
    </dgm:pt>
    <dgm:pt modelId="{F62DA0C1-5238-470D-9A1F-4815971759C3}" type="pres">
      <dgm:prSet presAssocID="{B058A112-EA9F-4411-9FE8-DAC6A6553169}" presName="ThreeNodes_3" presStyleLbl="node1" presStyleIdx="2" presStyleCnt="3">
        <dgm:presLayoutVars>
          <dgm:bulletEnabled val="1"/>
        </dgm:presLayoutVars>
      </dgm:prSet>
      <dgm:spPr/>
      <dgm:t>
        <a:bodyPr/>
        <a:lstStyle/>
        <a:p>
          <a:endParaRPr lang="tr-TR"/>
        </a:p>
      </dgm:t>
    </dgm:pt>
    <dgm:pt modelId="{9FA63446-BCBC-4DA1-87DE-F60F53C0AA41}" type="pres">
      <dgm:prSet presAssocID="{B058A112-EA9F-4411-9FE8-DAC6A6553169}" presName="ThreeConn_1-2" presStyleLbl="fgAccFollowNode1" presStyleIdx="0" presStyleCnt="2">
        <dgm:presLayoutVars>
          <dgm:bulletEnabled val="1"/>
        </dgm:presLayoutVars>
      </dgm:prSet>
      <dgm:spPr/>
      <dgm:t>
        <a:bodyPr/>
        <a:lstStyle/>
        <a:p>
          <a:endParaRPr lang="tr-TR"/>
        </a:p>
      </dgm:t>
    </dgm:pt>
    <dgm:pt modelId="{FDB0A88F-104D-4E87-B12C-15B250AA95C1}" type="pres">
      <dgm:prSet presAssocID="{B058A112-EA9F-4411-9FE8-DAC6A6553169}" presName="ThreeConn_2-3" presStyleLbl="fgAccFollowNode1" presStyleIdx="1" presStyleCnt="2">
        <dgm:presLayoutVars>
          <dgm:bulletEnabled val="1"/>
        </dgm:presLayoutVars>
      </dgm:prSet>
      <dgm:spPr/>
      <dgm:t>
        <a:bodyPr/>
        <a:lstStyle/>
        <a:p>
          <a:endParaRPr lang="tr-TR"/>
        </a:p>
      </dgm:t>
    </dgm:pt>
    <dgm:pt modelId="{B589458B-1EED-479A-B621-BA02179A4E53}" type="pres">
      <dgm:prSet presAssocID="{B058A112-EA9F-4411-9FE8-DAC6A6553169}" presName="ThreeNodes_1_text" presStyleLbl="node1" presStyleIdx="2" presStyleCnt="3">
        <dgm:presLayoutVars>
          <dgm:bulletEnabled val="1"/>
        </dgm:presLayoutVars>
      </dgm:prSet>
      <dgm:spPr/>
      <dgm:t>
        <a:bodyPr/>
        <a:lstStyle/>
        <a:p>
          <a:endParaRPr lang="tr-TR"/>
        </a:p>
      </dgm:t>
    </dgm:pt>
    <dgm:pt modelId="{9E17F99C-CAB9-4279-9BD7-8C50E08E4AA2}" type="pres">
      <dgm:prSet presAssocID="{B058A112-EA9F-4411-9FE8-DAC6A6553169}" presName="ThreeNodes_2_text" presStyleLbl="node1" presStyleIdx="2" presStyleCnt="3">
        <dgm:presLayoutVars>
          <dgm:bulletEnabled val="1"/>
        </dgm:presLayoutVars>
      </dgm:prSet>
      <dgm:spPr/>
      <dgm:t>
        <a:bodyPr/>
        <a:lstStyle/>
        <a:p>
          <a:endParaRPr lang="tr-TR"/>
        </a:p>
      </dgm:t>
    </dgm:pt>
    <dgm:pt modelId="{76D5EB0C-D4D8-459B-ACDC-552C2908761D}" type="pres">
      <dgm:prSet presAssocID="{B058A112-EA9F-4411-9FE8-DAC6A6553169}" presName="ThreeNodes_3_text" presStyleLbl="node1" presStyleIdx="2" presStyleCnt="3">
        <dgm:presLayoutVars>
          <dgm:bulletEnabled val="1"/>
        </dgm:presLayoutVars>
      </dgm:prSet>
      <dgm:spPr/>
      <dgm:t>
        <a:bodyPr/>
        <a:lstStyle/>
        <a:p>
          <a:endParaRPr lang="tr-TR"/>
        </a:p>
      </dgm:t>
    </dgm:pt>
  </dgm:ptLst>
  <dgm:cxnLst>
    <dgm:cxn modelId="{F8889717-9CFD-4CAB-A4BC-02BFA08AC2CD}" srcId="{B058A112-EA9F-4411-9FE8-DAC6A6553169}" destId="{669F7AD3-F7BE-4046-8D77-FD99F99FDFA2}" srcOrd="0" destOrd="0" parTransId="{BF777D1B-5CC4-4551-BE15-F05BA6FE911A}" sibTransId="{F697BE31-1016-43DB-9720-7F8E979EE25D}"/>
    <dgm:cxn modelId="{5F3B29DE-99B8-433B-BB44-664C78F87043}" type="presOf" srcId="{B27D3726-6287-4475-BE79-7AD29FDB81D6}" destId="{76D5EB0C-D4D8-459B-ACDC-552C2908761D}" srcOrd="1" destOrd="0" presId="urn:microsoft.com/office/officeart/2005/8/layout/vProcess5"/>
    <dgm:cxn modelId="{B517184B-602D-4191-80A5-6C016CB47BC7}" type="presOf" srcId="{E42A51B1-3104-4EB7-A0FB-A63BE2850D1E}" destId="{FDB0A88F-104D-4E87-B12C-15B250AA95C1}" srcOrd="0" destOrd="0" presId="urn:microsoft.com/office/officeart/2005/8/layout/vProcess5"/>
    <dgm:cxn modelId="{0889B309-161A-475F-8ADA-6F178002FD56}" type="presOf" srcId="{669F7AD3-F7BE-4046-8D77-FD99F99FDFA2}" destId="{5DA25DEA-4387-4AD1-824B-1754C626E7BB}" srcOrd="0" destOrd="0" presId="urn:microsoft.com/office/officeart/2005/8/layout/vProcess5"/>
    <dgm:cxn modelId="{E597ED4E-6844-42AB-B217-CE31F3E645AC}" type="presOf" srcId="{F697BE31-1016-43DB-9720-7F8E979EE25D}" destId="{9FA63446-BCBC-4DA1-87DE-F60F53C0AA41}" srcOrd="0" destOrd="0" presId="urn:microsoft.com/office/officeart/2005/8/layout/vProcess5"/>
    <dgm:cxn modelId="{D22A777E-517E-4AC8-A678-5AE7D479D910}" type="presOf" srcId="{B27D3726-6287-4475-BE79-7AD29FDB81D6}" destId="{F62DA0C1-5238-470D-9A1F-4815971759C3}" srcOrd="0" destOrd="0" presId="urn:microsoft.com/office/officeart/2005/8/layout/vProcess5"/>
    <dgm:cxn modelId="{C022DA00-4488-4C82-B951-DA969B22947B}" srcId="{B058A112-EA9F-4411-9FE8-DAC6A6553169}" destId="{C40BDA31-7AB1-4127-8FE7-7A0747F3970F}" srcOrd="1" destOrd="0" parTransId="{E33F4E80-5233-4BD0-81E1-120B3FEE5434}" sibTransId="{E42A51B1-3104-4EB7-A0FB-A63BE2850D1E}"/>
    <dgm:cxn modelId="{8091B1D8-D50B-4D81-9AA9-E7F71F9C757A}" srcId="{B058A112-EA9F-4411-9FE8-DAC6A6553169}" destId="{B27D3726-6287-4475-BE79-7AD29FDB81D6}" srcOrd="2" destOrd="0" parTransId="{EE1AFAE2-D1D6-4AB3-9C88-575615A434F8}" sibTransId="{3118C80D-175B-4868-B2DB-374298F0A231}"/>
    <dgm:cxn modelId="{108581B0-9B43-4220-A1C0-EF1C1D332520}" type="presOf" srcId="{C40BDA31-7AB1-4127-8FE7-7A0747F3970F}" destId="{2581D492-503D-466E-9240-9C372DF33E2B}" srcOrd="0" destOrd="0" presId="urn:microsoft.com/office/officeart/2005/8/layout/vProcess5"/>
    <dgm:cxn modelId="{4A655173-6B32-47B9-8C4E-DF94D5655E1F}" type="presOf" srcId="{C40BDA31-7AB1-4127-8FE7-7A0747F3970F}" destId="{9E17F99C-CAB9-4279-9BD7-8C50E08E4AA2}" srcOrd="1" destOrd="0" presId="urn:microsoft.com/office/officeart/2005/8/layout/vProcess5"/>
    <dgm:cxn modelId="{86C7EAA9-72F8-425D-9AAB-E3E947E8CC9A}" type="presOf" srcId="{B058A112-EA9F-4411-9FE8-DAC6A6553169}" destId="{37488CDD-0E40-4C19-A86A-B649FF3C5810}" srcOrd="0" destOrd="0" presId="urn:microsoft.com/office/officeart/2005/8/layout/vProcess5"/>
    <dgm:cxn modelId="{A0076EA8-1AC1-4DDF-A8A2-208B3F6720BE}" type="presOf" srcId="{669F7AD3-F7BE-4046-8D77-FD99F99FDFA2}" destId="{B589458B-1EED-479A-B621-BA02179A4E53}" srcOrd="1" destOrd="0" presId="urn:microsoft.com/office/officeart/2005/8/layout/vProcess5"/>
    <dgm:cxn modelId="{F4AC00B2-9DBB-4E56-9221-698598B78B80}" type="presParOf" srcId="{37488CDD-0E40-4C19-A86A-B649FF3C5810}" destId="{92224FF4-900F-4308-B5BE-EFA13CDC02FF}" srcOrd="0" destOrd="0" presId="urn:microsoft.com/office/officeart/2005/8/layout/vProcess5"/>
    <dgm:cxn modelId="{25E0C6B6-D3D8-4755-80A3-93C73447D729}" type="presParOf" srcId="{37488CDD-0E40-4C19-A86A-B649FF3C5810}" destId="{5DA25DEA-4387-4AD1-824B-1754C626E7BB}" srcOrd="1" destOrd="0" presId="urn:microsoft.com/office/officeart/2005/8/layout/vProcess5"/>
    <dgm:cxn modelId="{7073D8E1-6D09-4246-8DC0-323F46DB220C}" type="presParOf" srcId="{37488CDD-0E40-4C19-A86A-B649FF3C5810}" destId="{2581D492-503D-466E-9240-9C372DF33E2B}" srcOrd="2" destOrd="0" presId="urn:microsoft.com/office/officeart/2005/8/layout/vProcess5"/>
    <dgm:cxn modelId="{481F52CC-54EB-40D6-B9B5-A43310775B6F}" type="presParOf" srcId="{37488CDD-0E40-4C19-A86A-B649FF3C5810}" destId="{F62DA0C1-5238-470D-9A1F-4815971759C3}" srcOrd="3" destOrd="0" presId="urn:microsoft.com/office/officeart/2005/8/layout/vProcess5"/>
    <dgm:cxn modelId="{AF9D1CCA-25BE-4084-AD89-3038CAC59B37}" type="presParOf" srcId="{37488CDD-0E40-4C19-A86A-B649FF3C5810}" destId="{9FA63446-BCBC-4DA1-87DE-F60F53C0AA41}" srcOrd="4" destOrd="0" presId="urn:microsoft.com/office/officeart/2005/8/layout/vProcess5"/>
    <dgm:cxn modelId="{7DD133E9-3602-4805-9E16-2C1D30D3FFD2}" type="presParOf" srcId="{37488CDD-0E40-4C19-A86A-B649FF3C5810}" destId="{FDB0A88F-104D-4E87-B12C-15B250AA95C1}" srcOrd="5" destOrd="0" presId="urn:microsoft.com/office/officeart/2005/8/layout/vProcess5"/>
    <dgm:cxn modelId="{79E3894C-8519-44B2-98E9-18106831FB21}" type="presParOf" srcId="{37488CDD-0E40-4C19-A86A-B649FF3C5810}" destId="{B589458B-1EED-479A-B621-BA02179A4E53}" srcOrd="6" destOrd="0" presId="urn:microsoft.com/office/officeart/2005/8/layout/vProcess5"/>
    <dgm:cxn modelId="{6CE978F6-B426-4267-90B5-F30A23A1178F}" type="presParOf" srcId="{37488CDD-0E40-4C19-A86A-B649FF3C5810}" destId="{9E17F99C-CAB9-4279-9BD7-8C50E08E4AA2}" srcOrd="7" destOrd="0" presId="urn:microsoft.com/office/officeart/2005/8/layout/vProcess5"/>
    <dgm:cxn modelId="{692EEC2E-DD20-41AD-8D38-AE743FE32D8F}" type="presParOf" srcId="{37488CDD-0E40-4C19-A86A-B649FF3C5810}" destId="{76D5EB0C-D4D8-459B-ACDC-552C2908761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0C103A-9C32-45F7-98FF-A32C0BC414D4}" type="doc">
      <dgm:prSet loTypeId="urn:microsoft.com/office/officeart/2005/8/layout/vProcess5" loCatId="process" qsTypeId="urn:microsoft.com/office/officeart/2005/8/quickstyle/simple1" qsCatId="simple" csTypeId="urn:microsoft.com/office/officeart/2005/8/colors/accent4_2" csCatId="accent4" phldr="1"/>
      <dgm:spPr/>
      <dgm:t>
        <a:bodyPr/>
        <a:lstStyle/>
        <a:p>
          <a:endParaRPr lang="tr-TR"/>
        </a:p>
      </dgm:t>
    </dgm:pt>
    <dgm:pt modelId="{D7F511EB-9BDD-4F22-ABC0-57FAF4464449}">
      <dgm:prSet/>
      <dgm:spPr/>
      <dgm:t>
        <a:bodyPr/>
        <a:lstStyle/>
        <a:p>
          <a:pPr algn="just"/>
          <a:r>
            <a:rPr lang="tr-TR" b="1" dirty="0" smtClean="0">
              <a:solidFill>
                <a:schemeClr val="tx1"/>
              </a:solidFill>
            </a:rPr>
            <a:t>Fiziksel aktiviteye katılım yolu ile bireylerin zihinsel, bilişsel, duygusal, ruhsal ve sosyal gelişimine, sağlığın korunmasına ve fiziksel uygunluğun artırılmasına katkıda bulunabilecek rekreasyon hizmetlerinin uygulama becerisine sahip olma ve liderlik edebilme,</a:t>
          </a:r>
          <a:endParaRPr lang="tr-TR" b="1" dirty="0">
            <a:solidFill>
              <a:schemeClr val="tx1"/>
            </a:solidFill>
          </a:endParaRPr>
        </a:p>
      </dgm:t>
    </dgm:pt>
    <dgm:pt modelId="{AC8946EE-1B86-4FC4-9B34-BF43C4EEBC93}" type="parTrans" cxnId="{4DF48D6B-607D-4907-8D54-8762875DD976}">
      <dgm:prSet/>
      <dgm:spPr/>
      <dgm:t>
        <a:bodyPr/>
        <a:lstStyle/>
        <a:p>
          <a:endParaRPr lang="tr-TR"/>
        </a:p>
      </dgm:t>
    </dgm:pt>
    <dgm:pt modelId="{4CDCF9CF-91FC-42F8-B965-11200C8365A3}" type="sibTrans" cxnId="{4DF48D6B-607D-4907-8D54-8762875DD976}">
      <dgm:prSet/>
      <dgm:spPr/>
      <dgm:t>
        <a:bodyPr/>
        <a:lstStyle/>
        <a:p>
          <a:endParaRPr lang="tr-TR"/>
        </a:p>
      </dgm:t>
    </dgm:pt>
    <dgm:pt modelId="{941309CB-023B-4E70-90F8-A2FE386D4A2F}">
      <dgm:prSet/>
      <dgm:spPr/>
      <dgm:t>
        <a:bodyPr/>
        <a:lstStyle/>
        <a:p>
          <a:pPr algn="just"/>
          <a:r>
            <a:rPr lang="tr-TR" b="1" dirty="0" smtClean="0">
              <a:solidFill>
                <a:schemeClr val="tx1"/>
              </a:solidFill>
            </a:rPr>
            <a:t>Rekreasyon türlerine (</a:t>
          </a:r>
          <a:r>
            <a:rPr lang="tr-TR" b="1" dirty="0" err="1" smtClean="0">
              <a:solidFill>
                <a:schemeClr val="tx1"/>
              </a:solidFill>
            </a:rPr>
            <a:t>terapatik</a:t>
          </a:r>
          <a:r>
            <a:rPr lang="tr-TR" b="1" dirty="0" smtClean="0">
              <a:solidFill>
                <a:schemeClr val="tx1"/>
              </a:solidFill>
            </a:rPr>
            <a:t> rekreasyon, ticari rekreasyon, kampüs rekreasyonu, açık alan rekreasyonu vb.) özgü uygulamaları yapabilme, yönetebilme ve liderlik edebilme,</a:t>
          </a:r>
          <a:endParaRPr lang="tr-TR" b="1" dirty="0">
            <a:solidFill>
              <a:schemeClr val="tx1"/>
            </a:solidFill>
          </a:endParaRPr>
        </a:p>
      </dgm:t>
    </dgm:pt>
    <dgm:pt modelId="{9C3623BF-FD66-4F5E-930D-41058A318B6E}" type="parTrans" cxnId="{AAE22F71-AD2F-46E5-8B06-EB685A27D532}">
      <dgm:prSet/>
      <dgm:spPr/>
      <dgm:t>
        <a:bodyPr/>
        <a:lstStyle/>
        <a:p>
          <a:endParaRPr lang="tr-TR"/>
        </a:p>
      </dgm:t>
    </dgm:pt>
    <dgm:pt modelId="{0619424B-ACF6-49CE-8006-80951797B063}" type="sibTrans" cxnId="{AAE22F71-AD2F-46E5-8B06-EB685A27D532}">
      <dgm:prSet/>
      <dgm:spPr/>
      <dgm:t>
        <a:bodyPr/>
        <a:lstStyle/>
        <a:p>
          <a:endParaRPr lang="tr-TR"/>
        </a:p>
      </dgm:t>
    </dgm:pt>
    <dgm:pt modelId="{6D8B6DA2-8B1D-4D8D-BCCD-345592073A58}">
      <dgm:prSet/>
      <dgm:spPr/>
      <dgm:t>
        <a:bodyPr/>
        <a:lstStyle/>
        <a:p>
          <a:pPr algn="just"/>
          <a:r>
            <a:rPr lang="tr-TR" b="1" dirty="0" smtClean="0">
              <a:solidFill>
                <a:schemeClr val="tx1"/>
              </a:solidFill>
            </a:rPr>
            <a:t>Rekreasyon alanı ile ilgili güncel gelişmeleri ulusal ve uluslararası düzeyde takip edebilme ve uygulamaya yansıtabilme.</a:t>
          </a:r>
          <a:endParaRPr lang="tr-TR" b="1" dirty="0">
            <a:solidFill>
              <a:schemeClr val="tx1"/>
            </a:solidFill>
          </a:endParaRPr>
        </a:p>
      </dgm:t>
    </dgm:pt>
    <dgm:pt modelId="{DB0FE738-4082-4686-8AD2-ED513961C8F6}" type="parTrans" cxnId="{3F6EBB1A-5C28-4DB8-81E3-E78CB1A88B45}">
      <dgm:prSet/>
      <dgm:spPr/>
      <dgm:t>
        <a:bodyPr/>
        <a:lstStyle/>
        <a:p>
          <a:endParaRPr lang="tr-TR"/>
        </a:p>
      </dgm:t>
    </dgm:pt>
    <dgm:pt modelId="{D8834D9C-00B5-48E3-A93A-652405C78977}" type="sibTrans" cxnId="{3F6EBB1A-5C28-4DB8-81E3-E78CB1A88B45}">
      <dgm:prSet/>
      <dgm:spPr/>
      <dgm:t>
        <a:bodyPr/>
        <a:lstStyle/>
        <a:p>
          <a:endParaRPr lang="tr-TR"/>
        </a:p>
      </dgm:t>
    </dgm:pt>
    <dgm:pt modelId="{43144A25-6FC5-45C5-ACEF-EBB918FD2154}" type="pres">
      <dgm:prSet presAssocID="{CD0C103A-9C32-45F7-98FF-A32C0BC414D4}" presName="outerComposite" presStyleCnt="0">
        <dgm:presLayoutVars>
          <dgm:chMax val="5"/>
          <dgm:dir/>
          <dgm:resizeHandles val="exact"/>
        </dgm:presLayoutVars>
      </dgm:prSet>
      <dgm:spPr/>
      <dgm:t>
        <a:bodyPr/>
        <a:lstStyle/>
        <a:p>
          <a:endParaRPr lang="tr-TR"/>
        </a:p>
      </dgm:t>
    </dgm:pt>
    <dgm:pt modelId="{737ADFC5-07F1-436F-8D1F-2C215525D444}" type="pres">
      <dgm:prSet presAssocID="{CD0C103A-9C32-45F7-98FF-A32C0BC414D4}" presName="dummyMaxCanvas" presStyleCnt="0">
        <dgm:presLayoutVars/>
      </dgm:prSet>
      <dgm:spPr/>
    </dgm:pt>
    <dgm:pt modelId="{660070A1-36B4-4517-9A16-A87285F2E426}" type="pres">
      <dgm:prSet presAssocID="{CD0C103A-9C32-45F7-98FF-A32C0BC414D4}" presName="ThreeNodes_1" presStyleLbl="node1" presStyleIdx="0" presStyleCnt="3">
        <dgm:presLayoutVars>
          <dgm:bulletEnabled val="1"/>
        </dgm:presLayoutVars>
      </dgm:prSet>
      <dgm:spPr/>
      <dgm:t>
        <a:bodyPr/>
        <a:lstStyle/>
        <a:p>
          <a:endParaRPr lang="tr-TR"/>
        </a:p>
      </dgm:t>
    </dgm:pt>
    <dgm:pt modelId="{12A7E418-F062-4140-ADB0-5135E8C5901C}" type="pres">
      <dgm:prSet presAssocID="{CD0C103A-9C32-45F7-98FF-A32C0BC414D4}" presName="ThreeNodes_2" presStyleLbl="node1" presStyleIdx="1" presStyleCnt="3">
        <dgm:presLayoutVars>
          <dgm:bulletEnabled val="1"/>
        </dgm:presLayoutVars>
      </dgm:prSet>
      <dgm:spPr/>
      <dgm:t>
        <a:bodyPr/>
        <a:lstStyle/>
        <a:p>
          <a:endParaRPr lang="tr-TR"/>
        </a:p>
      </dgm:t>
    </dgm:pt>
    <dgm:pt modelId="{A64AB822-2308-46F2-A65C-6C77867D000A}" type="pres">
      <dgm:prSet presAssocID="{CD0C103A-9C32-45F7-98FF-A32C0BC414D4}" presName="ThreeNodes_3" presStyleLbl="node1" presStyleIdx="2" presStyleCnt="3">
        <dgm:presLayoutVars>
          <dgm:bulletEnabled val="1"/>
        </dgm:presLayoutVars>
      </dgm:prSet>
      <dgm:spPr/>
      <dgm:t>
        <a:bodyPr/>
        <a:lstStyle/>
        <a:p>
          <a:endParaRPr lang="tr-TR"/>
        </a:p>
      </dgm:t>
    </dgm:pt>
    <dgm:pt modelId="{FD7B67D1-4424-43EF-8546-C5D37380CBE3}" type="pres">
      <dgm:prSet presAssocID="{CD0C103A-9C32-45F7-98FF-A32C0BC414D4}" presName="ThreeConn_1-2" presStyleLbl="fgAccFollowNode1" presStyleIdx="0" presStyleCnt="2">
        <dgm:presLayoutVars>
          <dgm:bulletEnabled val="1"/>
        </dgm:presLayoutVars>
      </dgm:prSet>
      <dgm:spPr/>
      <dgm:t>
        <a:bodyPr/>
        <a:lstStyle/>
        <a:p>
          <a:endParaRPr lang="tr-TR"/>
        </a:p>
      </dgm:t>
    </dgm:pt>
    <dgm:pt modelId="{0BEE21C2-0290-45BB-ABC7-C60BFF68D498}" type="pres">
      <dgm:prSet presAssocID="{CD0C103A-9C32-45F7-98FF-A32C0BC414D4}" presName="ThreeConn_2-3" presStyleLbl="fgAccFollowNode1" presStyleIdx="1" presStyleCnt="2">
        <dgm:presLayoutVars>
          <dgm:bulletEnabled val="1"/>
        </dgm:presLayoutVars>
      </dgm:prSet>
      <dgm:spPr/>
      <dgm:t>
        <a:bodyPr/>
        <a:lstStyle/>
        <a:p>
          <a:endParaRPr lang="tr-TR"/>
        </a:p>
      </dgm:t>
    </dgm:pt>
    <dgm:pt modelId="{84EEBBC9-1110-4005-B2AF-AE25682C5C0A}" type="pres">
      <dgm:prSet presAssocID="{CD0C103A-9C32-45F7-98FF-A32C0BC414D4}" presName="ThreeNodes_1_text" presStyleLbl="node1" presStyleIdx="2" presStyleCnt="3">
        <dgm:presLayoutVars>
          <dgm:bulletEnabled val="1"/>
        </dgm:presLayoutVars>
      </dgm:prSet>
      <dgm:spPr/>
      <dgm:t>
        <a:bodyPr/>
        <a:lstStyle/>
        <a:p>
          <a:endParaRPr lang="tr-TR"/>
        </a:p>
      </dgm:t>
    </dgm:pt>
    <dgm:pt modelId="{4C2DCF5F-374A-4DDE-BA91-564F12866997}" type="pres">
      <dgm:prSet presAssocID="{CD0C103A-9C32-45F7-98FF-A32C0BC414D4}" presName="ThreeNodes_2_text" presStyleLbl="node1" presStyleIdx="2" presStyleCnt="3">
        <dgm:presLayoutVars>
          <dgm:bulletEnabled val="1"/>
        </dgm:presLayoutVars>
      </dgm:prSet>
      <dgm:spPr/>
      <dgm:t>
        <a:bodyPr/>
        <a:lstStyle/>
        <a:p>
          <a:endParaRPr lang="tr-TR"/>
        </a:p>
      </dgm:t>
    </dgm:pt>
    <dgm:pt modelId="{27591668-5861-48D7-9818-8367F00723FD}" type="pres">
      <dgm:prSet presAssocID="{CD0C103A-9C32-45F7-98FF-A32C0BC414D4}" presName="ThreeNodes_3_text" presStyleLbl="node1" presStyleIdx="2" presStyleCnt="3">
        <dgm:presLayoutVars>
          <dgm:bulletEnabled val="1"/>
        </dgm:presLayoutVars>
      </dgm:prSet>
      <dgm:spPr/>
      <dgm:t>
        <a:bodyPr/>
        <a:lstStyle/>
        <a:p>
          <a:endParaRPr lang="tr-TR"/>
        </a:p>
      </dgm:t>
    </dgm:pt>
  </dgm:ptLst>
  <dgm:cxnLst>
    <dgm:cxn modelId="{8DCDFFB0-9513-42FD-A8A0-C0E3C3D57C95}" type="presOf" srcId="{6D8B6DA2-8B1D-4D8D-BCCD-345592073A58}" destId="{27591668-5861-48D7-9818-8367F00723FD}" srcOrd="1" destOrd="0" presId="urn:microsoft.com/office/officeart/2005/8/layout/vProcess5"/>
    <dgm:cxn modelId="{1A10B7AA-17CE-492D-8990-557B6B3D34D9}" type="presOf" srcId="{4CDCF9CF-91FC-42F8-B965-11200C8365A3}" destId="{FD7B67D1-4424-43EF-8546-C5D37380CBE3}" srcOrd="0" destOrd="0" presId="urn:microsoft.com/office/officeart/2005/8/layout/vProcess5"/>
    <dgm:cxn modelId="{D0000F15-2281-4838-88DF-11108B3D8BAB}" type="presOf" srcId="{941309CB-023B-4E70-90F8-A2FE386D4A2F}" destId="{12A7E418-F062-4140-ADB0-5135E8C5901C}" srcOrd="0" destOrd="0" presId="urn:microsoft.com/office/officeart/2005/8/layout/vProcess5"/>
    <dgm:cxn modelId="{E09D97E1-BA0C-40C3-8AE9-EE0127650945}" type="presOf" srcId="{941309CB-023B-4E70-90F8-A2FE386D4A2F}" destId="{4C2DCF5F-374A-4DDE-BA91-564F12866997}" srcOrd="1" destOrd="0" presId="urn:microsoft.com/office/officeart/2005/8/layout/vProcess5"/>
    <dgm:cxn modelId="{6A74CD76-C80E-4A99-932E-E6C914843D18}" type="presOf" srcId="{D7F511EB-9BDD-4F22-ABC0-57FAF4464449}" destId="{84EEBBC9-1110-4005-B2AF-AE25682C5C0A}" srcOrd="1" destOrd="0" presId="urn:microsoft.com/office/officeart/2005/8/layout/vProcess5"/>
    <dgm:cxn modelId="{4DF48D6B-607D-4907-8D54-8762875DD976}" srcId="{CD0C103A-9C32-45F7-98FF-A32C0BC414D4}" destId="{D7F511EB-9BDD-4F22-ABC0-57FAF4464449}" srcOrd="0" destOrd="0" parTransId="{AC8946EE-1B86-4FC4-9B34-BF43C4EEBC93}" sibTransId="{4CDCF9CF-91FC-42F8-B965-11200C8365A3}"/>
    <dgm:cxn modelId="{E44D707C-29FA-455E-9B29-028BF77D880C}" type="presOf" srcId="{D7F511EB-9BDD-4F22-ABC0-57FAF4464449}" destId="{660070A1-36B4-4517-9A16-A87285F2E426}" srcOrd="0" destOrd="0" presId="urn:microsoft.com/office/officeart/2005/8/layout/vProcess5"/>
    <dgm:cxn modelId="{3F6EBB1A-5C28-4DB8-81E3-E78CB1A88B45}" srcId="{CD0C103A-9C32-45F7-98FF-A32C0BC414D4}" destId="{6D8B6DA2-8B1D-4D8D-BCCD-345592073A58}" srcOrd="2" destOrd="0" parTransId="{DB0FE738-4082-4686-8AD2-ED513961C8F6}" sibTransId="{D8834D9C-00B5-48E3-A93A-652405C78977}"/>
    <dgm:cxn modelId="{4ED906DB-41DF-4492-9D66-760049B062C2}" type="presOf" srcId="{6D8B6DA2-8B1D-4D8D-BCCD-345592073A58}" destId="{A64AB822-2308-46F2-A65C-6C77867D000A}" srcOrd="0" destOrd="0" presId="urn:microsoft.com/office/officeart/2005/8/layout/vProcess5"/>
    <dgm:cxn modelId="{CA58229C-2FEA-44BF-B76A-9057EA0F203A}" type="presOf" srcId="{0619424B-ACF6-49CE-8006-80951797B063}" destId="{0BEE21C2-0290-45BB-ABC7-C60BFF68D498}" srcOrd="0" destOrd="0" presId="urn:microsoft.com/office/officeart/2005/8/layout/vProcess5"/>
    <dgm:cxn modelId="{69090D84-8258-45AC-A03D-1654D1DC95E1}" type="presOf" srcId="{CD0C103A-9C32-45F7-98FF-A32C0BC414D4}" destId="{43144A25-6FC5-45C5-ACEF-EBB918FD2154}" srcOrd="0" destOrd="0" presId="urn:microsoft.com/office/officeart/2005/8/layout/vProcess5"/>
    <dgm:cxn modelId="{AAE22F71-AD2F-46E5-8B06-EB685A27D532}" srcId="{CD0C103A-9C32-45F7-98FF-A32C0BC414D4}" destId="{941309CB-023B-4E70-90F8-A2FE386D4A2F}" srcOrd="1" destOrd="0" parTransId="{9C3623BF-FD66-4F5E-930D-41058A318B6E}" sibTransId="{0619424B-ACF6-49CE-8006-80951797B063}"/>
    <dgm:cxn modelId="{6035A2A9-342C-4FFF-8661-9E54F38B5A52}" type="presParOf" srcId="{43144A25-6FC5-45C5-ACEF-EBB918FD2154}" destId="{737ADFC5-07F1-436F-8D1F-2C215525D444}" srcOrd="0" destOrd="0" presId="urn:microsoft.com/office/officeart/2005/8/layout/vProcess5"/>
    <dgm:cxn modelId="{ECFE9007-2CF0-4093-BB11-291913928062}" type="presParOf" srcId="{43144A25-6FC5-45C5-ACEF-EBB918FD2154}" destId="{660070A1-36B4-4517-9A16-A87285F2E426}" srcOrd="1" destOrd="0" presId="urn:microsoft.com/office/officeart/2005/8/layout/vProcess5"/>
    <dgm:cxn modelId="{DE9E5B2B-956A-4EF6-94BE-91AD5EEA9ADB}" type="presParOf" srcId="{43144A25-6FC5-45C5-ACEF-EBB918FD2154}" destId="{12A7E418-F062-4140-ADB0-5135E8C5901C}" srcOrd="2" destOrd="0" presId="urn:microsoft.com/office/officeart/2005/8/layout/vProcess5"/>
    <dgm:cxn modelId="{62B0797F-F4D5-4438-90BB-64DD88E9FB83}" type="presParOf" srcId="{43144A25-6FC5-45C5-ACEF-EBB918FD2154}" destId="{A64AB822-2308-46F2-A65C-6C77867D000A}" srcOrd="3" destOrd="0" presId="urn:microsoft.com/office/officeart/2005/8/layout/vProcess5"/>
    <dgm:cxn modelId="{7B9BAB12-DF7E-434C-A80D-48031F0B9F9A}" type="presParOf" srcId="{43144A25-6FC5-45C5-ACEF-EBB918FD2154}" destId="{FD7B67D1-4424-43EF-8546-C5D37380CBE3}" srcOrd="4" destOrd="0" presId="urn:microsoft.com/office/officeart/2005/8/layout/vProcess5"/>
    <dgm:cxn modelId="{7634E576-B413-43D4-AAF0-2D7C14F3E112}" type="presParOf" srcId="{43144A25-6FC5-45C5-ACEF-EBB918FD2154}" destId="{0BEE21C2-0290-45BB-ABC7-C60BFF68D498}" srcOrd="5" destOrd="0" presId="urn:microsoft.com/office/officeart/2005/8/layout/vProcess5"/>
    <dgm:cxn modelId="{962393BC-79FB-48C4-99B2-DBF18CD23BAF}" type="presParOf" srcId="{43144A25-6FC5-45C5-ACEF-EBB918FD2154}" destId="{84EEBBC9-1110-4005-B2AF-AE25682C5C0A}" srcOrd="6" destOrd="0" presId="urn:microsoft.com/office/officeart/2005/8/layout/vProcess5"/>
    <dgm:cxn modelId="{BA14C32C-F9B3-476F-B845-A9A5F9DB20B5}" type="presParOf" srcId="{43144A25-6FC5-45C5-ACEF-EBB918FD2154}" destId="{4C2DCF5F-374A-4DDE-BA91-564F12866997}" srcOrd="7" destOrd="0" presId="urn:microsoft.com/office/officeart/2005/8/layout/vProcess5"/>
    <dgm:cxn modelId="{2FA14A06-FFF5-4947-A49D-3D2D6D1E5BA4}" type="presParOf" srcId="{43144A25-6FC5-45C5-ACEF-EBB918FD2154}" destId="{27591668-5861-48D7-9818-8367F00723F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92F30-FE16-4D31-B83A-A506EC419A84}">
      <dsp:nvSpPr>
        <dsp:cNvPr id="0" name=""/>
        <dsp:cNvSpPr/>
      </dsp:nvSpPr>
      <dsp:spPr>
        <a:xfrm>
          <a:off x="783486" y="409744"/>
          <a:ext cx="4598303" cy="4598303"/>
        </a:xfrm>
        <a:prstGeom prst="blockArc">
          <a:avLst>
            <a:gd name="adj1" fmla="val 13965616"/>
            <a:gd name="adj2" fmla="val 16284668"/>
            <a:gd name="adj3" fmla="val 27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0EF279-593A-4017-A881-083B5176D20F}">
      <dsp:nvSpPr>
        <dsp:cNvPr id="0" name=""/>
        <dsp:cNvSpPr/>
      </dsp:nvSpPr>
      <dsp:spPr>
        <a:xfrm>
          <a:off x="865663" y="344218"/>
          <a:ext cx="4598303" cy="4598303"/>
        </a:xfrm>
        <a:prstGeom prst="blockArc">
          <a:avLst>
            <a:gd name="adj1" fmla="val 11566141"/>
            <a:gd name="adj2" fmla="val 13806251"/>
            <a:gd name="adj3" fmla="val 27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A02AC8-FBA1-4216-A46C-B81D359051CF}">
      <dsp:nvSpPr>
        <dsp:cNvPr id="0" name=""/>
        <dsp:cNvSpPr/>
      </dsp:nvSpPr>
      <dsp:spPr>
        <a:xfrm>
          <a:off x="837923" y="453862"/>
          <a:ext cx="4598303" cy="4598303"/>
        </a:xfrm>
        <a:prstGeom prst="blockArc">
          <a:avLst>
            <a:gd name="adj1" fmla="val 9667659"/>
            <a:gd name="adj2" fmla="val 11737629"/>
            <a:gd name="adj3" fmla="val 27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97D235-8400-4E18-8951-78A2B9232173}">
      <dsp:nvSpPr>
        <dsp:cNvPr id="0" name=""/>
        <dsp:cNvSpPr/>
      </dsp:nvSpPr>
      <dsp:spPr>
        <a:xfrm>
          <a:off x="816557" y="394104"/>
          <a:ext cx="4598303" cy="4598303"/>
        </a:xfrm>
        <a:prstGeom prst="blockArc">
          <a:avLst>
            <a:gd name="adj1" fmla="val 7517522"/>
            <a:gd name="adj2" fmla="val 9571439"/>
            <a:gd name="adj3" fmla="val 27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6CF910-43B8-49D1-B9AA-39B7990572E0}">
      <dsp:nvSpPr>
        <dsp:cNvPr id="0" name=""/>
        <dsp:cNvSpPr/>
      </dsp:nvSpPr>
      <dsp:spPr>
        <a:xfrm>
          <a:off x="743054" y="344208"/>
          <a:ext cx="4598303" cy="4598303"/>
        </a:xfrm>
        <a:prstGeom prst="blockArc">
          <a:avLst>
            <a:gd name="adj1" fmla="val 5114117"/>
            <a:gd name="adj2" fmla="val 7382823"/>
            <a:gd name="adj3" fmla="val 27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96D57D-7138-494D-B515-D68E4D552C76}">
      <dsp:nvSpPr>
        <dsp:cNvPr id="0" name=""/>
        <dsp:cNvSpPr/>
      </dsp:nvSpPr>
      <dsp:spPr>
        <a:xfrm>
          <a:off x="1056673" y="339836"/>
          <a:ext cx="4598303" cy="4598303"/>
        </a:xfrm>
        <a:prstGeom prst="blockArc">
          <a:avLst>
            <a:gd name="adj1" fmla="val 3325334"/>
            <a:gd name="adj2" fmla="val 5590028"/>
            <a:gd name="adj3" fmla="val 27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BD4F46-ACDD-4601-8823-3C1EF6BE9437}">
      <dsp:nvSpPr>
        <dsp:cNvPr id="0" name=""/>
        <dsp:cNvSpPr/>
      </dsp:nvSpPr>
      <dsp:spPr>
        <a:xfrm>
          <a:off x="799949" y="545804"/>
          <a:ext cx="4598303" cy="4598303"/>
        </a:xfrm>
        <a:prstGeom prst="blockArc">
          <a:avLst>
            <a:gd name="adj1" fmla="val 866219"/>
            <a:gd name="adj2" fmla="val 2825885"/>
            <a:gd name="adj3" fmla="val 27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D55D61-D77B-4EEB-965D-A0361604DFE0}">
      <dsp:nvSpPr>
        <dsp:cNvPr id="0" name=""/>
        <dsp:cNvSpPr/>
      </dsp:nvSpPr>
      <dsp:spPr>
        <a:xfrm>
          <a:off x="835075" y="423651"/>
          <a:ext cx="4598303" cy="4598303"/>
        </a:xfrm>
        <a:prstGeom prst="blockArc">
          <a:avLst>
            <a:gd name="adj1" fmla="val 20589780"/>
            <a:gd name="adj2" fmla="val 1058948"/>
            <a:gd name="adj3" fmla="val 27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7CD7A4-25BD-497D-881B-CF9E0800F561}">
      <dsp:nvSpPr>
        <dsp:cNvPr id="0" name=""/>
        <dsp:cNvSpPr/>
      </dsp:nvSpPr>
      <dsp:spPr>
        <a:xfrm>
          <a:off x="820715" y="374178"/>
          <a:ext cx="4598303" cy="4598303"/>
        </a:xfrm>
        <a:prstGeom prst="blockArc">
          <a:avLst>
            <a:gd name="adj1" fmla="val 18635150"/>
            <a:gd name="adj2" fmla="val 20667884"/>
            <a:gd name="adj3" fmla="val 27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01FCF5-AB9E-4087-AD2F-7546A0C2FC60}">
      <dsp:nvSpPr>
        <dsp:cNvPr id="0" name=""/>
        <dsp:cNvSpPr/>
      </dsp:nvSpPr>
      <dsp:spPr>
        <a:xfrm>
          <a:off x="863954" y="410298"/>
          <a:ext cx="4598303" cy="4598303"/>
        </a:xfrm>
        <a:prstGeom prst="blockArc">
          <a:avLst>
            <a:gd name="adj1" fmla="val 16162659"/>
            <a:gd name="adj2" fmla="val 18549729"/>
            <a:gd name="adj3" fmla="val 27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F7CF4D-AED4-400E-A00A-1C97AA636C64}">
      <dsp:nvSpPr>
        <dsp:cNvPr id="0" name=""/>
        <dsp:cNvSpPr/>
      </dsp:nvSpPr>
      <dsp:spPr>
        <a:xfrm>
          <a:off x="2148298" y="1995509"/>
          <a:ext cx="1980358" cy="1428150"/>
        </a:xfrm>
        <a:prstGeom prst="ellipse">
          <a:avLst/>
        </a:prstGeom>
        <a:solidFill>
          <a:srgbClr val="EF8B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a:solidFill>
                <a:schemeClr val="tx1"/>
              </a:solidFill>
              <a:latin typeface="Arial" panose="020B0604020202020204" pitchFamily="34" charset="0"/>
              <a:cs typeface="Arial" panose="020B0604020202020204" pitchFamily="34" charset="0"/>
            </a:rPr>
            <a:t>AKREDİTASYON ÖLÇÜTLERİ</a:t>
          </a:r>
          <a:endParaRPr lang="pl-PL" sz="1200" kern="1200" dirty="0">
            <a:solidFill>
              <a:schemeClr val="tx1"/>
            </a:solidFill>
            <a:latin typeface="Arial" panose="020B0604020202020204" pitchFamily="34" charset="0"/>
            <a:cs typeface="Arial" panose="020B0604020202020204" pitchFamily="34" charset="0"/>
          </a:endParaRPr>
        </a:p>
      </dsp:txBody>
      <dsp:txXfrm>
        <a:off x="2438315" y="2204657"/>
        <a:ext cx="1400324" cy="1009854"/>
      </dsp:txXfrm>
    </dsp:sp>
    <dsp:sp modelId="{28F858A3-8243-49B0-8038-181ECCAD9D2B}">
      <dsp:nvSpPr>
        <dsp:cNvPr id="0" name=""/>
        <dsp:cNvSpPr/>
      </dsp:nvSpPr>
      <dsp:spPr>
        <a:xfrm>
          <a:off x="2371900" y="-73196"/>
          <a:ext cx="1533154" cy="1030638"/>
        </a:xfrm>
        <a:prstGeom prst="ellipse">
          <a:avLst/>
        </a:prstGeom>
        <a:solidFill>
          <a:srgbClr val="00BA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a:solidFill>
                <a:schemeClr val="tx1"/>
              </a:solidFill>
              <a:latin typeface="Arial" panose="020B0604020202020204" pitchFamily="34" charset="0"/>
              <a:cs typeface="Arial" panose="020B0604020202020204" pitchFamily="34" charset="0"/>
            </a:rPr>
            <a:t>1. ÖĞRENCİLER</a:t>
          </a:r>
          <a:endParaRPr lang="pl-PL" sz="1200" kern="1200" dirty="0">
            <a:solidFill>
              <a:schemeClr val="tx1"/>
            </a:solidFill>
            <a:latin typeface="Arial" panose="020B0604020202020204" pitchFamily="34" charset="0"/>
            <a:cs typeface="Arial" panose="020B0604020202020204" pitchFamily="34" charset="0"/>
          </a:endParaRPr>
        </a:p>
      </dsp:txBody>
      <dsp:txXfrm>
        <a:off x="2596425" y="77737"/>
        <a:ext cx="1084104" cy="728772"/>
      </dsp:txXfrm>
    </dsp:sp>
    <dsp:sp modelId="{D6ECC3D9-5473-4A0E-A9CC-DD837EF03A9D}">
      <dsp:nvSpPr>
        <dsp:cNvPr id="0" name=""/>
        <dsp:cNvSpPr/>
      </dsp:nvSpPr>
      <dsp:spPr>
        <a:xfrm>
          <a:off x="3804988" y="433598"/>
          <a:ext cx="1580117" cy="1035497"/>
        </a:xfrm>
        <a:prstGeom prst="ellipse">
          <a:avLst/>
        </a:prstGeom>
        <a:solidFill>
          <a:srgbClr val="8F45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a:solidFill>
                <a:schemeClr val="tx1"/>
              </a:solidFill>
              <a:latin typeface="Arial" panose="020B0604020202020204" pitchFamily="34" charset="0"/>
              <a:cs typeface="Arial" panose="020B0604020202020204" pitchFamily="34" charset="0"/>
            </a:rPr>
            <a:t>2.PROGRAM EĞİTİM </a:t>
          </a:r>
          <a:r>
            <a:rPr lang="tr-TR" sz="1200" b="1" kern="1200" dirty="0" smtClean="0">
              <a:solidFill>
                <a:schemeClr val="tx1"/>
              </a:solidFill>
              <a:latin typeface="Arial" panose="020B0604020202020204" pitchFamily="34" charset="0"/>
              <a:cs typeface="Arial" panose="020B0604020202020204" pitchFamily="34" charset="0"/>
            </a:rPr>
            <a:t>AMAÇLARI </a:t>
          </a:r>
          <a:r>
            <a:rPr lang="tr-TR" sz="1200" b="1" kern="1200" dirty="0">
              <a:solidFill>
                <a:schemeClr val="tx1"/>
              </a:solidFill>
              <a:latin typeface="Arial" panose="020B0604020202020204" pitchFamily="34" charset="0"/>
              <a:cs typeface="Arial" panose="020B0604020202020204" pitchFamily="34" charset="0"/>
            </a:rPr>
            <a:t>(PEA)</a:t>
          </a:r>
          <a:endParaRPr lang="pl-PL" sz="1200" kern="1200" dirty="0">
            <a:solidFill>
              <a:schemeClr val="tx1"/>
            </a:solidFill>
            <a:latin typeface="Arial" panose="020B0604020202020204" pitchFamily="34" charset="0"/>
            <a:cs typeface="Arial" panose="020B0604020202020204" pitchFamily="34" charset="0"/>
          </a:endParaRPr>
        </a:p>
      </dsp:txBody>
      <dsp:txXfrm>
        <a:off x="4036391" y="585243"/>
        <a:ext cx="1117311" cy="732207"/>
      </dsp:txXfrm>
    </dsp:sp>
    <dsp:sp modelId="{C717A526-6092-4710-AC45-C0BF4B29D5DB}">
      <dsp:nvSpPr>
        <dsp:cNvPr id="0" name=""/>
        <dsp:cNvSpPr/>
      </dsp:nvSpPr>
      <dsp:spPr>
        <a:xfrm>
          <a:off x="4551903" y="1564877"/>
          <a:ext cx="1505169" cy="1002310"/>
        </a:xfrm>
        <a:prstGeom prst="ellipse">
          <a:avLst/>
        </a:prstGeom>
        <a:solidFill>
          <a:srgbClr val="08BD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a:solidFill>
                <a:schemeClr val="tx1"/>
              </a:solidFill>
              <a:latin typeface="Arial" panose="020B0604020202020204" pitchFamily="34" charset="0"/>
              <a:cs typeface="Arial" panose="020B0604020202020204" pitchFamily="34" charset="0"/>
            </a:rPr>
            <a:t>3. </a:t>
          </a:r>
          <a:r>
            <a:rPr lang="tr-TR" sz="1200" b="1" kern="1200">
              <a:solidFill>
                <a:schemeClr val="tx1"/>
              </a:solidFill>
              <a:latin typeface="Arial" panose="020B0604020202020204" pitchFamily="34" charset="0"/>
              <a:cs typeface="Arial" panose="020B0604020202020204" pitchFamily="34" charset="0"/>
            </a:rPr>
            <a:t>EĞİTİM </a:t>
          </a:r>
          <a:r>
            <a:rPr lang="tr-TR" sz="1200" b="1" kern="1200" smtClean="0">
              <a:solidFill>
                <a:schemeClr val="tx1"/>
              </a:solidFill>
              <a:latin typeface="Arial" panose="020B0604020202020204" pitchFamily="34" charset="0"/>
              <a:cs typeface="Arial" panose="020B0604020202020204" pitchFamily="34" charset="0"/>
            </a:rPr>
            <a:t>ÇIKTILARI (EÇ)</a:t>
          </a:r>
          <a:endParaRPr lang="pl-PL" sz="1200" kern="1200" dirty="0">
            <a:solidFill>
              <a:schemeClr val="tx1"/>
            </a:solidFill>
            <a:latin typeface="Arial" panose="020B0604020202020204" pitchFamily="34" charset="0"/>
            <a:cs typeface="Arial" panose="020B0604020202020204" pitchFamily="34" charset="0"/>
          </a:endParaRPr>
        </a:p>
      </dsp:txBody>
      <dsp:txXfrm>
        <a:off x="4772330" y="1711662"/>
        <a:ext cx="1064315" cy="708740"/>
      </dsp:txXfrm>
    </dsp:sp>
    <dsp:sp modelId="{D2507691-460E-4CA9-B5F5-023627AB76A0}">
      <dsp:nvSpPr>
        <dsp:cNvPr id="0" name=""/>
        <dsp:cNvSpPr/>
      </dsp:nvSpPr>
      <dsp:spPr>
        <a:xfrm>
          <a:off x="4547786" y="2881551"/>
          <a:ext cx="1494350" cy="1057434"/>
        </a:xfrm>
        <a:prstGeom prst="ellipse">
          <a:avLst/>
        </a:prstGeom>
        <a:solidFill>
          <a:srgbClr val="FB33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latin typeface="Arial" panose="020B0604020202020204" pitchFamily="34" charset="0"/>
              <a:cs typeface="Arial" panose="020B0604020202020204" pitchFamily="34" charset="0"/>
            </a:rPr>
            <a:t>4. EĞİTİM PROGRAMI (EP)</a:t>
          </a:r>
          <a:endParaRPr lang="pl-PL" sz="1200" b="1" kern="1200" dirty="0">
            <a:solidFill>
              <a:schemeClr val="tx1"/>
            </a:solidFill>
            <a:latin typeface="Arial" panose="020B0604020202020204" pitchFamily="34" charset="0"/>
            <a:cs typeface="Arial" panose="020B0604020202020204" pitchFamily="34" charset="0"/>
          </a:endParaRPr>
        </a:p>
      </dsp:txBody>
      <dsp:txXfrm>
        <a:off x="4766628" y="3036409"/>
        <a:ext cx="1056666" cy="747718"/>
      </dsp:txXfrm>
    </dsp:sp>
    <dsp:sp modelId="{B2EAD186-1C2A-4850-9B73-274D1FD78B17}">
      <dsp:nvSpPr>
        <dsp:cNvPr id="0" name=""/>
        <dsp:cNvSpPr/>
      </dsp:nvSpPr>
      <dsp:spPr>
        <a:xfrm>
          <a:off x="3909741" y="3976605"/>
          <a:ext cx="1465846" cy="1058623"/>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latin typeface="Arial" panose="020B0604020202020204" pitchFamily="34" charset="0"/>
              <a:cs typeface="Arial" panose="020B0604020202020204" pitchFamily="34" charset="0"/>
            </a:rPr>
            <a:t>5. ÖĞRETİM KADROSU</a:t>
          </a:r>
          <a:endParaRPr lang="pl-PL" sz="1200" b="1" kern="1200" dirty="0">
            <a:solidFill>
              <a:schemeClr val="tx1"/>
            </a:solidFill>
            <a:latin typeface="Arial" panose="020B0604020202020204" pitchFamily="34" charset="0"/>
            <a:cs typeface="Arial" panose="020B0604020202020204" pitchFamily="34" charset="0"/>
          </a:endParaRPr>
        </a:p>
      </dsp:txBody>
      <dsp:txXfrm>
        <a:off x="4124409" y="4131637"/>
        <a:ext cx="1036510" cy="748559"/>
      </dsp:txXfrm>
    </dsp:sp>
    <dsp:sp modelId="{5379A427-0783-46D1-B117-FD5E3EC34F05}">
      <dsp:nvSpPr>
        <dsp:cNvPr id="0" name=""/>
        <dsp:cNvSpPr/>
      </dsp:nvSpPr>
      <dsp:spPr>
        <a:xfrm>
          <a:off x="2526505" y="4388168"/>
          <a:ext cx="1408090" cy="1029635"/>
        </a:xfrm>
        <a:prstGeom prst="ellipse">
          <a:avLst/>
        </a:prstGeom>
        <a:solidFill>
          <a:srgbClr val="00BA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latin typeface="Arial" panose="020B0604020202020204" pitchFamily="34" charset="0"/>
              <a:cs typeface="Arial" panose="020B0604020202020204" pitchFamily="34" charset="0"/>
            </a:rPr>
            <a:t>6. ALTYAPI</a:t>
          </a:r>
          <a:endParaRPr lang="pl-PL" sz="1200" b="1" kern="1200" dirty="0">
            <a:solidFill>
              <a:schemeClr val="tx1"/>
            </a:solidFill>
            <a:latin typeface="Arial" panose="020B0604020202020204" pitchFamily="34" charset="0"/>
            <a:cs typeface="Arial" panose="020B0604020202020204" pitchFamily="34" charset="0"/>
          </a:endParaRPr>
        </a:p>
      </dsp:txBody>
      <dsp:txXfrm>
        <a:off x="2732715" y="4538955"/>
        <a:ext cx="995670" cy="728061"/>
      </dsp:txXfrm>
    </dsp:sp>
    <dsp:sp modelId="{1A5035F6-565F-468E-B996-DE01F34B1848}">
      <dsp:nvSpPr>
        <dsp:cNvPr id="0" name=""/>
        <dsp:cNvSpPr/>
      </dsp:nvSpPr>
      <dsp:spPr>
        <a:xfrm>
          <a:off x="1101973" y="4023459"/>
          <a:ext cx="1407448" cy="1041078"/>
        </a:xfrm>
        <a:prstGeom prst="ellipse">
          <a:avLst/>
        </a:prstGeom>
        <a:solidFill>
          <a:srgbClr val="8F45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latin typeface="Arial" panose="020B0604020202020204" pitchFamily="34" charset="0"/>
              <a:cs typeface="Arial" panose="020B0604020202020204" pitchFamily="34" charset="0"/>
            </a:rPr>
            <a:t>7. KURUM DESTEĞİ VE PARASAL KAYNAKLAR</a:t>
          </a:r>
          <a:endParaRPr lang="pl-PL" sz="1200" kern="1200" dirty="0">
            <a:solidFill>
              <a:schemeClr val="tx1"/>
            </a:solidFill>
            <a:latin typeface="Arial" panose="020B0604020202020204" pitchFamily="34" charset="0"/>
            <a:cs typeface="Arial" panose="020B0604020202020204" pitchFamily="34" charset="0"/>
          </a:endParaRPr>
        </a:p>
      </dsp:txBody>
      <dsp:txXfrm>
        <a:off x="1308089" y="4175921"/>
        <a:ext cx="995216" cy="736154"/>
      </dsp:txXfrm>
    </dsp:sp>
    <dsp:sp modelId="{DE63F94C-CEEE-413C-A892-BD327365068A}">
      <dsp:nvSpPr>
        <dsp:cNvPr id="0" name=""/>
        <dsp:cNvSpPr/>
      </dsp:nvSpPr>
      <dsp:spPr>
        <a:xfrm>
          <a:off x="282992" y="2959091"/>
          <a:ext cx="1417034" cy="1054714"/>
        </a:xfrm>
        <a:prstGeom prst="ellipse">
          <a:avLst/>
        </a:prstGeom>
        <a:solidFill>
          <a:srgbClr val="08BD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a:solidFill>
                <a:schemeClr val="tx1"/>
              </a:solidFill>
              <a:latin typeface="Arial" panose="020B0604020202020204" pitchFamily="34" charset="0"/>
              <a:cs typeface="Arial" panose="020B0604020202020204" pitchFamily="34" charset="0"/>
            </a:rPr>
            <a:t>8. </a:t>
          </a:r>
          <a:r>
            <a:rPr lang="tr-TR" sz="1200" b="1" kern="1200" dirty="0" smtClean="0">
              <a:solidFill>
                <a:schemeClr val="tx1"/>
              </a:solidFill>
              <a:latin typeface="Arial" panose="020B0604020202020204" pitchFamily="34" charset="0"/>
              <a:cs typeface="Arial" panose="020B0604020202020204" pitchFamily="34" charset="0"/>
            </a:rPr>
            <a:t>ORGANİZASYON VE KARAR ALMA SÜREÇLERİ</a:t>
          </a:r>
          <a:endParaRPr lang="pl-PL" sz="1200" kern="1200" dirty="0">
            <a:solidFill>
              <a:schemeClr val="tx1"/>
            </a:solidFill>
            <a:latin typeface="Arial" panose="020B0604020202020204" pitchFamily="34" charset="0"/>
            <a:cs typeface="Arial" panose="020B0604020202020204" pitchFamily="34" charset="0"/>
          </a:endParaRPr>
        </a:p>
      </dsp:txBody>
      <dsp:txXfrm>
        <a:off x="490512" y="3113550"/>
        <a:ext cx="1001994" cy="745796"/>
      </dsp:txXfrm>
    </dsp:sp>
    <dsp:sp modelId="{9EE8A0DF-3E66-49B8-8951-F43208E55918}">
      <dsp:nvSpPr>
        <dsp:cNvPr id="0" name=""/>
        <dsp:cNvSpPr/>
      </dsp:nvSpPr>
      <dsp:spPr>
        <a:xfrm>
          <a:off x="114964" y="1509621"/>
          <a:ext cx="1676932" cy="1265183"/>
        </a:xfrm>
        <a:prstGeom prst="ellipse">
          <a:avLst/>
        </a:prstGeom>
        <a:solidFill>
          <a:srgbClr val="FB33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a:solidFill>
                <a:schemeClr val="tx1"/>
              </a:solidFill>
              <a:latin typeface="Arial" panose="020B0604020202020204" pitchFamily="34" charset="0"/>
              <a:cs typeface="Arial" panose="020B0604020202020204" pitchFamily="34" charset="0"/>
            </a:rPr>
            <a:t>9. </a:t>
          </a:r>
          <a:r>
            <a:rPr lang="tr-TR" sz="1200" b="1" kern="1200" dirty="0" smtClean="0">
              <a:solidFill>
                <a:schemeClr val="tx1"/>
              </a:solidFill>
              <a:latin typeface="Arial" panose="020B0604020202020204" pitchFamily="34" charset="0"/>
              <a:cs typeface="Arial" panose="020B0604020202020204" pitchFamily="34" charset="0"/>
            </a:rPr>
            <a:t>SÜREKLİ İYİLEŞTİRME</a:t>
          </a:r>
          <a:endParaRPr lang="pl-PL" sz="1200" kern="1200" dirty="0">
            <a:solidFill>
              <a:schemeClr val="tx1"/>
            </a:solidFill>
            <a:latin typeface="Arial" panose="020B0604020202020204" pitchFamily="34" charset="0"/>
            <a:cs typeface="Arial" panose="020B0604020202020204" pitchFamily="34" charset="0"/>
          </a:endParaRPr>
        </a:p>
      </dsp:txBody>
      <dsp:txXfrm>
        <a:off x="360545" y="1694903"/>
        <a:ext cx="1185770" cy="894619"/>
      </dsp:txXfrm>
    </dsp:sp>
    <dsp:sp modelId="{56C4C3F6-9DAA-4E89-A934-5808BB6BE0AD}">
      <dsp:nvSpPr>
        <dsp:cNvPr id="0" name=""/>
        <dsp:cNvSpPr/>
      </dsp:nvSpPr>
      <dsp:spPr>
        <a:xfrm>
          <a:off x="1000748" y="395523"/>
          <a:ext cx="1419464" cy="1016448"/>
        </a:xfrm>
        <a:prstGeom prst="ellipse">
          <a:avLst/>
        </a:prstGeom>
        <a:solidFill>
          <a:srgbClr val="FFC81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a:solidFill>
                <a:schemeClr val="tx1"/>
              </a:solidFill>
              <a:latin typeface="Arial" panose="020B0604020202020204" pitchFamily="34" charset="0"/>
              <a:cs typeface="Arial" panose="020B0604020202020204" pitchFamily="34" charset="0"/>
            </a:rPr>
            <a:t>10. DİSİPLİNE ÖZGÜ ÖLÇÜTLER</a:t>
          </a:r>
          <a:endParaRPr lang="pl-PL" sz="1200" kern="1200" dirty="0">
            <a:solidFill>
              <a:schemeClr val="tx1"/>
            </a:solidFill>
            <a:latin typeface="Arial" panose="020B0604020202020204" pitchFamily="34" charset="0"/>
            <a:cs typeface="Arial" panose="020B0604020202020204" pitchFamily="34" charset="0"/>
          </a:endParaRPr>
        </a:p>
      </dsp:txBody>
      <dsp:txXfrm>
        <a:off x="1208624" y="544378"/>
        <a:ext cx="1003712" cy="7187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3C9B6-F562-4763-A91A-5FEF21FBF704}">
      <dsp:nvSpPr>
        <dsp:cNvPr id="0" name=""/>
        <dsp:cNvSpPr/>
      </dsp:nvSpPr>
      <dsp:spPr>
        <a:xfrm>
          <a:off x="0" y="0"/>
          <a:ext cx="8192448" cy="92537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tr-TR" sz="1600" b="1" kern="1200" dirty="0" smtClean="0"/>
            <a:t>Sporun kendine özgü özellikleri ile yönetim teori ve ilkelerini bütünleştirebilme,</a:t>
          </a:r>
          <a:endParaRPr lang="tr-TR" sz="1600" b="1" kern="1200" dirty="0"/>
        </a:p>
      </dsp:txBody>
      <dsp:txXfrm>
        <a:off x="27103" y="27103"/>
        <a:ext cx="7115705" cy="871166"/>
      </dsp:txXfrm>
    </dsp:sp>
    <dsp:sp modelId="{E7650EBB-9CF8-4C14-A563-86F15702B21A}">
      <dsp:nvSpPr>
        <dsp:cNvPr id="0" name=""/>
        <dsp:cNvSpPr/>
      </dsp:nvSpPr>
      <dsp:spPr>
        <a:xfrm>
          <a:off x="686117" y="1093622"/>
          <a:ext cx="8192448" cy="92537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tr-TR" sz="1600" b="1" kern="1200" dirty="0" smtClean="0">
              <a:solidFill>
                <a:schemeClr val="tx1"/>
              </a:solidFill>
            </a:rPr>
            <a:t>Sporla ilgili faaliyetlerin sürdürülmesi için ihtiyaç duyulan kurum ve kuruluşların tasarlanması (işletmecilik, girişimcilik), işletilmesi ve performansının değerlendirilmesi,</a:t>
          </a:r>
          <a:endParaRPr lang="tr-TR" sz="1600" b="1" kern="1200" dirty="0">
            <a:solidFill>
              <a:schemeClr val="tx1"/>
            </a:solidFill>
          </a:endParaRPr>
        </a:p>
      </dsp:txBody>
      <dsp:txXfrm>
        <a:off x="713220" y="1120725"/>
        <a:ext cx="6850632" cy="871166"/>
      </dsp:txXfrm>
    </dsp:sp>
    <dsp:sp modelId="{FF70B08C-A153-46FF-BD27-763CD80155E5}">
      <dsp:nvSpPr>
        <dsp:cNvPr id="0" name=""/>
        <dsp:cNvSpPr/>
      </dsp:nvSpPr>
      <dsp:spPr>
        <a:xfrm>
          <a:off x="1361994" y="2187244"/>
          <a:ext cx="8192448" cy="92537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tr-TR" sz="1400" b="1" kern="1200" dirty="0" smtClean="0"/>
            <a:t>Spor yönetimi alanına özgü ekonomik, hukuki, finansal, pazarlama, iletişim, insan kaynakları, liderlik, psikolojik ve sosyolojik boyutlar ile ilgili bilgi ve beceriye sahip olabilme; bu bilgileri ve becerileri kullanarak bir çalışmayı bağımsız olarak yürütebilme, </a:t>
          </a:r>
          <a:r>
            <a:rPr lang="tr-TR" sz="1400" b="1" kern="1200" dirty="0" smtClean="0">
              <a:solidFill>
                <a:schemeClr val="tx1"/>
              </a:solidFill>
            </a:rPr>
            <a:t>karmaşık sorunları bireysel ve ekip olarak sorumluluk bilinciyle disiplinler arası çözümleyebilme, </a:t>
          </a:r>
          <a:endParaRPr lang="tr-TR" sz="1400" b="1" kern="1200" dirty="0">
            <a:solidFill>
              <a:schemeClr val="tx1"/>
            </a:solidFill>
          </a:endParaRPr>
        </a:p>
      </dsp:txBody>
      <dsp:txXfrm>
        <a:off x="1389097" y="2214347"/>
        <a:ext cx="6860873" cy="871166"/>
      </dsp:txXfrm>
    </dsp:sp>
    <dsp:sp modelId="{CA8505DC-824F-4E01-B737-FE85687B9966}">
      <dsp:nvSpPr>
        <dsp:cNvPr id="0" name=""/>
        <dsp:cNvSpPr/>
      </dsp:nvSpPr>
      <dsp:spPr>
        <a:xfrm>
          <a:off x="2048112" y="3280867"/>
          <a:ext cx="8192448" cy="92537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tr-TR" sz="1600" b="1" kern="1200" dirty="0" smtClean="0"/>
            <a:t>Spor yönetimi alanına özgü edindiği mesleki bilgi ve becerilerini alanı ile ilgili bir işyerinde gözlemleyebilme ve uygulayabilme,</a:t>
          </a:r>
          <a:endParaRPr lang="tr-TR" sz="1600" b="1" kern="1200" dirty="0"/>
        </a:p>
      </dsp:txBody>
      <dsp:txXfrm>
        <a:off x="2075215" y="3307970"/>
        <a:ext cx="6850632" cy="871166"/>
      </dsp:txXfrm>
    </dsp:sp>
    <dsp:sp modelId="{5F063278-5E81-45F9-AB40-722833438E20}">
      <dsp:nvSpPr>
        <dsp:cNvPr id="0" name=""/>
        <dsp:cNvSpPr/>
      </dsp:nvSpPr>
      <dsp:spPr>
        <a:xfrm>
          <a:off x="7590956" y="708751"/>
          <a:ext cx="601492" cy="601492"/>
        </a:xfrm>
        <a:prstGeom prst="downArrow">
          <a:avLst>
            <a:gd name="adj1" fmla="val 55000"/>
            <a:gd name="adj2" fmla="val 45000"/>
          </a:avLst>
        </a:prstGeom>
        <a:solidFill>
          <a:srgbClr val="EF8B47">
            <a:alpha val="90000"/>
          </a:srgb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tr-TR" sz="2700" kern="1200"/>
        </a:p>
      </dsp:txBody>
      <dsp:txXfrm>
        <a:off x="7726292" y="708751"/>
        <a:ext cx="330820" cy="452623"/>
      </dsp:txXfrm>
    </dsp:sp>
    <dsp:sp modelId="{44686087-33E6-4DB9-ABDB-7752A9B718DD}">
      <dsp:nvSpPr>
        <dsp:cNvPr id="0" name=""/>
        <dsp:cNvSpPr/>
      </dsp:nvSpPr>
      <dsp:spPr>
        <a:xfrm>
          <a:off x="8277074" y="1802373"/>
          <a:ext cx="601492" cy="601492"/>
        </a:xfrm>
        <a:prstGeom prst="downArrow">
          <a:avLst>
            <a:gd name="adj1" fmla="val 55000"/>
            <a:gd name="adj2" fmla="val 45000"/>
          </a:avLst>
        </a:prstGeom>
        <a:solidFill>
          <a:srgbClr val="EF8B47">
            <a:alpha val="90000"/>
          </a:srgb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tr-TR" sz="2700" kern="1200"/>
        </a:p>
      </dsp:txBody>
      <dsp:txXfrm>
        <a:off x="8412410" y="1802373"/>
        <a:ext cx="330820" cy="452623"/>
      </dsp:txXfrm>
    </dsp:sp>
    <dsp:sp modelId="{11EA2A1C-DF54-44E2-985F-D0DFD7505823}">
      <dsp:nvSpPr>
        <dsp:cNvPr id="0" name=""/>
        <dsp:cNvSpPr/>
      </dsp:nvSpPr>
      <dsp:spPr>
        <a:xfrm>
          <a:off x="8952951" y="2895996"/>
          <a:ext cx="601492" cy="601492"/>
        </a:xfrm>
        <a:prstGeom prst="downArrow">
          <a:avLst>
            <a:gd name="adj1" fmla="val 55000"/>
            <a:gd name="adj2" fmla="val 45000"/>
          </a:avLst>
        </a:prstGeom>
        <a:solidFill>
          <a:srgbClr val="EF8B47">
            <a:alpha val="90000"/>
          </a:srgb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tr-TR" sz="2700" kern="1200"/>
        </a:p>
      </dsp:txBody>
      <dsp:txXfrm>
        <a:off x="9088287" y="2895996"/>
        <a:ext cx="330820" cy="4526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AE5CC-B34D-4680-9394-65B21F11426D}">
      <dsp:nvSpPr>
        <dsp:cNvPr id="0" name=""/>
        <dsp:cNvSpPr/>
      </dsp:nvSpPr>
      <dsp:spPr>
        <a:xfrm>
          <a:off x="0" y="0"/>
          <a:ext cx="8171548" cy="111791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tr-TR" sz="1600" b="1" kern="1200" dirty="0" smtClean="0">
              <a:solidFill>
                <a:schemeClr val="tx1"/>
              </a:solidFill>
            </a:rPr>
            <a:t>Ulusal ve uluslararası düzeyde spor yönetiminin tarihi gelişim süreci, günümüz spor yönetiminin yapısı, işleyişi ve spor politikaları hakkında bilgi sahibi olabilme, ülkelerin spor yönetimi yapılarını inceleyerek karşılaştırmalı olarak analiz edebilme, </a:t>
          </a:r>
          <a:endParaRPr lang="tr-TR" sz="1600" b="1" kern="1200" dirty="0">
            <a:solidFill>
              <a:schemeClr val="tx1"/>
            </a:solidFill>
          </a:endParaRPr>
        </a:p>
      </dsp:txBody>
      <dsp:txXfrm>
        <a:off x="32743" y="32743"/>
        <a:ext cx="6870761" cy="1052433"/>
      </dsp:txXfrm>
    </dsp:sp>
    <dsp:sp modelId="{5198E209-26E2-4205-854B-05A6E4FD9DA9}">
      <dsp:nvSpPr>
        <dsp:cNvPr id="0" name=""/>
        <dsp:cNvSpPr/>
      </dsp:nvSpPr>
      <dsp:spPr>
        <a:xfrm>
          <a:off x="684367" y="1321177"/>
          <a:ext cx="8171548" cy="111791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tr-TR" sz="1600" b="1" kern="1200" dirty="0" smtClean="0">
              <a:solidFill>
                <a:schemeClr val="tx1"/>
              </a:solidFill>
            </a:rPr>
            <a:t>Sporun sadece bireysel değil toplumsal olarak da yaratabileceği sosyolojik ve kültürel etkiler hakkında bilgi sahibi olma ve edindiği bilgiler ışığında topluma yönelik pozitif katkı sağlayabilecek sportif etkinlikler planlayabilme,</a:t>
          </a:r>
          <a:endParaRPr lang="tr-TR" sz="1600" b="1" kern="1200" dirty="0">
            <a:solidFill>
              <a:schemeClr val="tx1"/>
            </a:solidFill>
          </a:endParaRPr>
        </a:p>
      </dsp:txBody>
      <dsp:txXfrm>
        <a:off x="717110" y="1353920"/>
        <a:ext cx="6695047" cy="1052433"/>
      </dsp:txXfrm>
    </dsp:sp>
    <dsp:sp modelId="{C513F43E-3130-4CFC-8A41-8563797AFAE0}">
      <dsp:nvSpPr>
        <dsp:cNvPr id="0" name=""/>
        <dsp:cNvSpPr/>
      </dsp:nvSpPr>
      <dsp:spPr>
        <a:xfrm>
          <a:off x="1358519" y="2642355"/>
          <a:ext cx="8171548" cy="111791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tr-TR" sz="1600" b="1" kern="1200" dirty="0" smtClean="0">
              <a:solidFill>
                <a:schemeClr val="tx1"/>
              </a:solidFill>
            </a:rPr>
            <a:t>Her düzeydeki spor etkinliklerine dair; idari hizmetler, seyirci hizmetleri, lojistik, teknoloji hizmetleri, sosyal hizmetleri gibi departmanlar hakkında bilgi sahibi olma ve bu bilgiler ışığında her türlü ulusal ve uluslararası organizasyonların içerisinde yer alabilecek yetkinliği kazanma,</a:t>
          </a:r>
          <a:endParaRPr lang="tr-TR" sz="1600" b="1" kern="1200" dirty="0">
            <a:solidFill>
              <a:schemeClr val="tx1"/>
            </a:solidFill>
          </a:endParaRPr>
        </a:p>
      </dsp:txBody>
      <dsp:txXfrm>
        <a:off x="1391262" y="2675098"/>
        <a:ext cx="6705261" cy="1052433"/>
      </dsp:txXfrm>
    </dsp:sp>
    <dsp:sp modelId="{718D7DDA-7DAD-471C-81A4-03E1672E47AC}">
      <dsp:nvSpPr>
        <dsp:cNvPr id="0" name=""/>
        <dsp:cNvSpPr/>
      </dsp:nvSpPr>
      <dsp:spPr>
        <a:xfrm>
          <a:off x="2042887" y="3963532"/>
          <a:ext cx="8171548" cy="111791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tr-TR" sz="1600" b="1" kern="1200" dirty="0" smtClean="0"/>
            <a:t>Yönetim becerilerini sosyal adalet, kültürel değerler, çevrenin korunması ve iş sağlığı-güvenliği gibi unsurları dikkate alarak kullanabilme bilincine sahip olma,</a:t>
          </a:r>
          <a:endParaRPr lang="tr-TR" sz="1600" b="1" kern="1200" dirty="0"/>
        </a:p>
      </dsp:txBody>
      <dsp:txXfrm>
        <a:off x="2075630" y="3996275"/>
        <a:ext cx="6695047" cy="1052433"/>
      </dsp:txXfrm>
    </dsp:sp>
    <dsp:sp modelId="{6056E402-1B9B-4B6F-8F22-D5859AC7F5EB}">
      <dsp:nvSpPr>
        <dsp:cNvPr id="0" name=""/>
        <dsp:cNvSpPr/>
      </dsp:nvSpPr>
      <dsp:spPr>
        <a:xfrm>
          <a:off x="7444900" y="856224"/>
          <a:ext cx="726647" cy="726647"/>
        </a:xfrm>
        <a:prstGeom prst="downArrow">
          <a:avLst>
            <a:gd name="adj1" fmla="val 55000"/>
            <a:gd name="adj2" fmla="val 45000"/>
          </a:avLst>
        </a:prstGeom>
        <a:solidFill>
          <a:srgbClr val="EF8B47">
            <a:alpha val="90000"/>
          </a:srgb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tr-TR" sz="3300" kern="1200"/>
        </a:p>
      </dsp:txBody>
      <dsp:txXfrm>
        <a:off x="7608396" y="856224"/>
        <a:ext cx="399655" cy="546802"/>
      </dsp:txXfrm>
    </dsp:sp>
    <dsp:sp modelId="{469FA4B0-4D05-40BA-BA4A-0CD12D81DE03}">
      <dsp:nvSpPr>
        <dsp:cNvPr id="0" name=""/>
        <dsp:cNvSpPr/>
      </dsp:nvSpPr>
      <dsp:spPr>
        <a:xfrm>
          <a:off x="8129267" y="2177402"/>
          <a:ext cx="726647" cy="726647"/>
        </a:xfrm>
        <a:prstGeom prst="downArrow">
          <a:avLst>
            <a:gd name="adj1" fmla="val 55000"/>
            <a:gd name="adj2" fmla="val 45000"/>
          </a:avLst>
        </a:prstGeom>
        <a:solidFill>
          <a:srgbClr val="EF8B47">
            <a:alpha val="90000"/>
          </a:srgb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tr-TR" sz="3300" kern="1200"/>
        </a:p>
      </dsp:txBody>
      <dsp:txXfrm>
        <a:off x="8292763" y="2177402"/>
        <a:ext cx="399655" cy="546802"/>
      </dsp:txXfrm>
    </dsp:sp>
    <dsp:sp modelId="{3AD54676-10BA-48F4-B5A1-CD68F3799E33}">
      <dsp:nvSpPr>
        <dsp:cNvPr id="0" name=""/>
        <dsp:cNvSpPr/>
      </dsp:nvSpPr>
      <dsp:spPr>
        <a:xfrm>
          <a:off x="8803420" y="3498579"/>
          <a:ext cx="726647" cy="726647"/>
        </a:xfrm>
        <a:prstGeom prst="downArrow">
          <a:avLst>
            <a:gd name="adj1" fmla="val 55000"/>
            <a:gd name="adj2" fmla="val 45000"/>
          </a:avLst>
        </a:prstGeom>
        <a:solidFill>
          <a:srgbClr val="EF8B47">
            <a:alpha val="90000"/>
          </a:srgb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tr-TR" sz="3300" kern="1200"/>
        </a:p>
      </dsp:txBody>
      <dsp:txXfrm>
        <a:off x="8966916" y="3498579"/>
        <a:ext cx="399655" cy="546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E5DA2-7F39-4FCA-BBBF-D7FABABB5D5A}">
      <dsp:nvSpPr>
        <dsp:cNvPr id="0" name=""/>
        <dsp:cNvSpPr/>
      </dsp:nvSpPr>
      <dsp:spPr>
        <a:xfrm>
          <a:off x="1189799" y="422828"/>
          <a:ext cx="2062706" cy="2062916"/>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3303F178-AEAF-4B93-A143-394BB692596A}">
      <dsp:nvSpPr>
        <dsp:cNvPr id="0" name=""/>
        <dsp:cNvSpPr/>
      </dsp:nvSpPr>
      <dsp:spPr>
        <a:xfrm>
          <a:off x="1645212" y="1169548"/>
          <a:ext cx="1151106" cy="575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sp3d extrusionH="28000" prstMaterial="matte"/>
        </a:bodyPr>
        <a:lstStyle/>
        <a:p>
          <a:pPr lvl="0" algn="ctr" defTabSz="977900">
            <a:lnSpc>
              <a:spcPct val="90000"/>
            </a:lnSpc>
            <a:spcBef>
              <a:spcPct val="0"/>
            </a:spcBef>
            <a:spcAft>
              <a:spcPct val="35000"/>
            </a:spcAft>
          </a:pPr>
          <a:r>
            <a:rPr lang="tr-TR" sz="2200" kern="1200" dirty="0" smtClean="0"/>
            <a:t>Planla</a:t>
          </a:r>
          <a:endParaRPr lang="tr-TR" sz="2200" kern="1200" dirty="0"/>
        </a:p>
      </dsp:txBody>
      <dsp:txXfrm>
        <a:off x="1645212" y="1169548"/>
        <a:ext cx="1151106" cy="575493"/>
      </dsp:txXfrm>
    </dsp:sp>
    <dsp:sp modelId="{7988913B-96A0-4949-9EDA-6CCBCCB73BDB}">
      <dsp:nvSpPr>
        <dsp:cNvPr id="0" name=""/>
        <dsp:cNvSpPr/>
      </dsp:nvSpPr>
      <dsp:spPr>
        <a:xfrm>
          <a:off x="616761" y="1608280"/>
          <a:ext cx="2062706" cy="2062916"/>
        </a:xfrm>
        <a:prstGeom prst="leftCircularArrow">
          <a:avLst>
            <a:gd name="adj1" fmla="val 10980"/>
            <a:gd name="adj2" fmla="val 1142322"/>
            <a:gd name="adj3" fmla="val 6300000"/>
            <a:gd name="adj4" fmla="val 18900000"/>
            <a:gd name="adj5" fmla="val 12500"/>
          </a:avLst>
        </a:prstGeom>
        <a:solidFill>
          <a:schemeClr val="accent4">
            <a:hueOff val="3266964"/>
            <a:satOff val="-13592"/>
            <a:lumOff val="3203"/>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C0C3179-47EE-4A88-9EB9-58B1BF3AB7AD}">
      <dsp:nvSpPr>
        <dsp:cNvPr id="0" name=""/>
        <dsp:cNvSpPr/>
      </dsp:nvSpPr>
      <dsp:spPr>
        <a:xfrm>
          <a:off x="1069852" y="2357188"/>
          <a:ext cx="1151106" cy="575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sp3d extrusionH="28000" prstMaterial="matte"/>
        </a:bodyPr>
        <a:lstStyle/>
        <a:p>
          <a:pPr lvl="0" algn="ctr" defTabSz="977900">
            <a:lnSpc>
              <a:spcPct val="90000"/>
            </a:lnSpc>
            <a:spcBef>
              <a:spcPct val="0"/>
            </a:spcBef>
            <a:spcAft>
              <a:spcPct val="35000"/>
            </a:spcAft>
          </a:pPr>
          <a:r>
            <a:rPr lang="tr-TR" sz="2200" kern="1200" dirty="0" smtClean="0"/>
            <a:t>Uygula</a:t>
          </a:r>
          <a:endParaRPr lang="tr-TR" sz="2200" kern="1200" dirty="0"/>
        </a:p>
      </dsp:txBody>
      <dsp:txXfrm>
        <a:off x="1069852" y="2357188"/>
        <a:ext cx="1151106" cy="575493"/>
      </dsp:txXfrm>
    </dsp:sp>
    <dsp:sp modelId="{C260010E-69CF-4BB5-AC85-9AE3BC600A70}">
      <dsp:nvSpPr>
        <dsp:cNvPr id="0" name=""/>
        <dsp:cNvSpPr/>
      </dsp:nvSpPr>
      <dsp:spPr>
        <a:xfrm>
          <a:off x="1294729" y="2739811"/>
          <a:ext cx="2062706" cy="2062916"/>
        </a:xfrm>
        <a:prstGeom prst="circularArrow">
          <a:avLst>
            <a:gd name="adj1" fmla="val 10980"/>
            <a:gd name="adj2" fmla="val 1142322"/>
            <a:gd name="adj3" fmla="val 4500000"/>
            <a:gd name="adj4" fmla="val 13500000"/>
            <a:gd name="adj5" fmla="val 12500"/>
          </a:avLst>
        </a:prstGeom>
        <a:solidFill>
          <a:schemeClr val="accent4">
            <a:hueOff val="6533927"/>
            <a:satOff val="-27185"/>
            <a:lumOff val="6405"/>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35614CBC-B708-4726-BE7A-FC784AA0FD1D}">
      <dsp:nvSpPr>
        <dsp:cNvPr id="0" name=""/>
        <dsp:cNvSpPr/>
      </dsp:nvSpPr>
      <dsp:spPr>
        <a:xfrm>
          <a:off x="1645212" y="3544829"/>
          <a:ext cx="1151106" cy="575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sp3d extrusionH="28000" prstMaterial="matte"/>
        </a:bodyPr>
        <a:lstStyle/>
        <a:p>
          <a:pPr lvl="0" algn="ctr" defTabSz="977900">
            <a:lnSpc>
              <a:spcPct val="90000"/>
            </a:lnSpc>
            <a:spcBef>
              <a:spcPct val="0"/>
            </a:spcBef>
            <a:spcAft>
              <a:spcPct val="35000"/>
            </a:spcAft>
          </a:pPr>
          <a:r>
            <a:rPr lang="tr-TR" sz="2200" kern="1200" dirty="0" smtClean="0"/>
            <a:t>Kontrol Et</a:t>
          </a:r>
          <a:endParaRPr lang="tr-TR" sz="2200" kern="1200" dirty="0"/>
        </a:p>
      </dsp:txBody>
      <dsp:txXfrm>
        <a:off x="1645212" y="3544829"/>
        <a:ext cx="1151106" cy="575493"/>
      </dsp:txXfrm>
    </dsp:sp>
    <dsp:sp modelId="{35AF10B9-8067-486A-A1D3-9F7183BE2FE1}">
      <dsp:nvSpPr>
        <dsp:cNvPr id="0" name=""/>
        <dsp:cNvSpPr/>
      </dsp:nvSpPr>
      <dsp:spPr>
        <a:xfrm>
          <a:off x="763793" y="4120323"/>
          <a:ext cx="1772124" cy="1772980"/>
        </a:xfrm>
        <a:prstGeom prst="blockArc">
          <a:avLst>
            <a:gd name="adj1" fmla="val 0"/>
            <a:gd name="adj2" fmla="val 18900000"/>
            <a:gd name="adj3" fmla="val 12740"/>
          </a:avLst>
        </a:prstGeom>
        <a:solidFill>
          <a:schemeClr val="accent4">
            <a:hueOff val="9800891"/>
            <a:satOff val="-40777"/>
            <a:lumOff val="9608"/>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11B99372-B5F3-413F-9B83-774C1870FDC2}">
      <dsp:nvSpPr>
        <dsp:cNvPr id="0" name=""/>
        <dsp:cNvSpPr/>
      </dsp:nvSpPr>
      <dsp:spPr>
        <a:xfrm>
          <a:off x="1069852" y="4732469"/>
          <a:ext cx="1151106" cy="575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sp3d extrusionH="28000" prstMaterial="matte"/>
        </a:bodyPr>
        <a:lstStyle/>
        <a:p>
          <a:pPr lvl="0" algn="ctr" defTabSz="977900">
            <a:lnSpc>
              <a:spcPct val="90000"/>
            </a:lnSpc>
            <a:spcBef>
              <a:spcPct val="0"/>
            </a:spcBef>
            <a:spcAft>
              <a:spcPct val="35000"/>
            </a:spcAft>
          </a:pPr>
          <a:r>
            <a:rPr lang="tr-TR" sz="2200" kern="1200" dirty="0" smtClean="0"/>
            <a:t>Önlem Al</a:t>
          </a:r>
          <a:endParaRPr lang="tr-TR" sz="2200" kern="1200" dirty="0"/>
        </a:p>
      </dsp:txBody>
      <dsp:txXfrm>
        <a:off x="1069852" y="4732469"/>
        <a:ext cx="1151106" cy="5754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CC808-F5A1-4656-9870-AD404BF14CA0}">
      <dsp:nvSpPr>
        <dsp:cNvPr id="0" name=""/>
        <dsp:cNvSpPr/>
      </dsp:nvSpPr>
      <dsp:spPr>
        <a:xfrm>
          <a:off x="0" y="0"/>
          <a:ext cx="8437994" cy="10381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tr-TR" sz="1700" b="1" kern="1200" dirty="0" smtClean="0">
              <a:solidFill>
                <a:schemeClr val="tx1"/>
              </a:solidFill>
            </a:rPr>
            <a:t>1. İnsan organizmasının yapısı ve işleyişi, sporcu beslenmesi, sporcu sağlığı, ilk yardım, motor davranış, beceri öğretimi konularında bilgi sahibi olma ve bu bilgiyi değişen ortam ve bireylere göre uyarlayarak amaca özgü kullanabilme, </a:t>
          </a:r>
          <a:endParaRPr lang="tr-TR" sz="1700" b="1" kern="1200" dirty="0">
            <a:solidFill>
              <a:schemeClr val="tx1"/>
            </a:solidFill>
          </a:endParaRPr>
        </a:p>
      </dsp:txBody>
      <dsp:txXfrm>
        <a:off x="30406" y="30406"/>
        <a:ext cx="7317766" cy="977322"/>
      </dsp:txXfrm>
    </dsp:sp>
    <dsp:sp modelId="{EF269C8F-7AAB-4B73-A6E7-9801CE05363F}">
      <dsp:nvSpPr>
        <dsp:cNvPr id="0" name=""/>
        <dsp:cNvSpPr/>
      </dsp:nvSpPr>
      <dsp:spPr>
        <a:xfrm>
          <a:off x="744528" y="1211156"/>
          <a:ext cx="8437994" cy="10381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tr-TR" sz="1700" b="1" kern="1200" dirty="0" smtClean="0">
              <a:solidFill>
                <a:schemeClr val="tx1"/>
              </a:solidFill>
            </a:rPr>
            <a:t>2. Uzmanlık spor branşı ile ilgili üst düzey bilgi, beceri ve uygulama kapasitesine sahip olabilme,</a:t>
          </a:r>
          <a:endParaRPr lang="tr-TR" sz="1700" b="1" kern="1200" dirty="0">
            <a:solidFill>
              <a:schemeClr val="tx1"/>
            </a:solidFill>
          </a:endParaRPr>
        </a:p>
      </dsp:txBody>
      <dsp:txXfrm>
        <a:off x="774934" y="1241562"/>
        <a:ext cx="6957866" cy="977322"/>
      </dsp:txXfrm>
    </dsp:sp>
    <dsp:sp modelId="{D33AA901-358A-4125-A2AE-E4BFA824EE44}">
      <dsp:nvSpPr>
        <dsp:cNvPr id="0" name=""/>
        <dsp:cNvSpPr/>
      </dsp:nvSpPr>
      <dsp:spPr>
        <a:xfrm>
          <a:off x="1489057" y="2422312"/>
          <a:ext cx="8437994" cy="10381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tr-TR" sz="1700" b="1" kern="1200" dirty="0" smtClean="0">
              <a:solidFill>
                <a:schemeClr val="tx1"/>
              </a:solidFill>
            </a:rPr>
            <a:t>3. Antrenman-müsabaka sahası, tesis, malzeme, donanım ve diğer olanaklar hakkında bilgi sahibi olma ve bu bilgileri amaca yönelik kullanabilme,</a:t>
          </a:r>
          <a:endParaRPr lang="tr-TR" sz="1700" b="1" kern="1200" dirty="0">
            <a:solidFill>
              <a:schemeClr val="tx1"/>
            </a:solidFill>
          </a:endParaRPr>
        </a:p>
      </dsp:txBody>
      <dsp:txXfrm>
        <a:off x="1519463" y="2452718"/>
        <a:ext cx="6957866" cy="977322"/>
      </dsp:txXfrm>
    </dsp:sp>
    <dsp:sp modelId="{A4B9EE37-D6CA-448A-87F4-C4072308CE2C}">
      <dsp:nvSpPr>
        <dsp:cNvPr id="0" name=""/>
        <dsp:cNvSpPr/>
      </dsp:nvSpPr>
      <dsp:spPr>
        <a:xfrm>
          <a:off x="7763207" y="787251"/>
          <a:ext cx="674787" cy="674787"/>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tr-TR" sz="3000" kern="1200"/>
        </a:p>
      </dsp:txBody>
      <dsp:txXfrm>
        <a:off x="7915034" y="787251"/>
        <a:ext cx="371133" cy="507777"/>
      </dsp:txXfrm>
    </dsp:sp>
    <dsp:sp modelId="{ADDA2038-186C-4A8D-8981-72661C037654}">
      <dsp:nvSpPr>
        <dsp:cNvPr id="0" name=""/>
        <dsp:cNvSpPr/>
      </dsp:nvSpPr>
      <dsp:spPr>
        <a:xfrm>
          <a:off x="8507735" y="1991487"/>
          <a:ext cx="674787" cy="674787"/>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tr-TR" sz="3000" kern="1200"/>
        </a:p>
      </dsp:txBody>
      <dsp:txXfrm>
        <a:off x="8659562" y="1991487"/>
        <a:ext cx="371133" cy="5077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FE76E-E843-4E8F-9976-4C74AF875003}">
      <dsp:nvSpPr>
        <dsp:cNvPr id="0" name=""/>
        <dsp:cNvSpPr/>
      </dsp:nvSpPr>
      <dsp:spPr>
        <a:xfrm>
          <a:off x="0" y="0"/>
          <a:ext cx="7983443" cy="109178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tr-TR" sz="1500" b="1" kern="1200" dirty="0" smtClean="0">
              <a:solidFill>
                <a:schemeClr val="tx1"/>
              </a:solidFill>
            </a:rPr>
            <a:t>4. Uzmanlık alanında ve eğitimini aldığı uygulama alanlarında farklı performans düzeyindeki sporcular ve bireyler için antrenman ve egzersiz programları oluşturabilme, uygulayabilme, değişen şartlara ve bireysel özelliklere göre yeniden düzenleyebilme,</a:t>
          </a:r>
          <a:endParaRPr lang="tr-TR" sz="1500" b="1" kern="1200" dirty="0">
            <a:solidFill>
              <a:schemeClr val="tx1"/>
            </a:solidFill>
          </a:endParaRPr>
        </a:p>
      </dsp:txBody>
      <dsp:txXfrm>
        <a:off x="31977" y="31977"/>
        <a:ext cx="6713062" cy="1027834"/>
      </dsp:txXfrm>
    </dsp:sp>
    <dsp:sp modelId="{75219DCA-D08A-48F0-945F-119925FFA5CB}">
      <dsp:nvSpPr>
        <dsp:cNvPr id="0" name=""/>
        <dsp:cNvSpPr/>
      </dsp:nvSpPr>
      <dsp:spPr>
        <a:xfrm>
          <a:off x="668613" y="1290295"/>
          <a:ext cx="7983443" cy="109178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tr-TR" sz="1500" b="1" kern="1200" dirty="0" smtClean="0">
              <a:solidFill>
                <a:schemeClr val="tx1"/>
              </a:solidFill>
            </a:rPr>
            <a:t>5. Bireylerin farklı yaş, cinsiyet vb. özelliklerine uygun fiziksel aktivite, egzersiz ve/veya antrenman programları hazırlayabilme; bu programları hazırlayabilmek için antrenman bilimine dair ilkeleri, öğretim süreçleri, öğretim model, yöntem ve teknikleri, ölçme ve değerlendirme bilgisine sahip olma,</a:t>
          </a:r>
          <a:endParaRPr lang="tr-TR" sz="1500" b="1" kern="1200" dirty="0">
            <a:solidFill>
              <a:schemeClr val="tx1"/>
            </a:solidFill>
          </a:endParaRPr>
        </a:p>
      </dsp:txBody>
      <dsp:txXfrm>
        <a:off x="700590" y="1322272"/>
        <a:ext cx="6541213" cy="1027834"/>
      </dsp:txXfrm>
    </dsp:sp>
    <dsp:sp modelId="{D283D331-C57B-48D3-874D-FB1E91CA1273}">
      <dsp:nvSpPr>
        <dsp:cNvPr id="0" name=""/>
        <dsp:cNvSpPr/>
      </dsp:nvSpPr>
      <dsp:spPr>
        <a:xfrm>
          <a:off x="1327247" y="2580591"/>
          <a:ext cx="7983443" cy="109178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tr-TR" sz="1500" b="1" kern="1200" dirty="0" smtClean="0">
              <a:solidFill>
                <a:schemeClr val="tx1"/>
              </a:solidFill>
            </a:rPr>
            <a:t>6. Sportif ve/veya fiziksel performans ve beceriye yönelik olarak gelişen teknoloji ve yöntemleri takip ederek gözlem, ölçüm, değerlendirme, yetenek seçimi, müsabaka analizi ve istatistik yöntemlerini kullanabilme, yorumlayabilme ve raporlayabilme.</a:t>
          </a:r>
          <a:endParaRPr lang="tr-TR" sz="1500" b="1" kern="1200" dirty="0">
            <a:solidFill>
              <a:schemeClr val="tx1"/>
            </a:solidFill>
          </a:endParaRPr>
        </a:p>
      </dsp:txBody>
      <dsp:txXfrm>
        <a:off x="1359224" y="2612568"/>
        <a:ext cx="6551192" cy="1027834"/>
      </dsp:txXfrm>
    </dsp:sp>
    <dsp:sp modelId="{99B6E06B-1B4E-4DDB-B119-DF2BFE5A6115}">
      <dsp:nvSpPr>
        <dsp:cNvPr id="0" name=""/>
        <dsp:cNvSpPr/>
      </dsp:nvSpPr>
      <dsp:spPr>
        <a:xfrm>
          <a:off x="1995860" y="3870887"/>
          <a:ext cx="7983443" cy="109178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tr-TR" sz="1500" kern="1200" dirty="0" smtClean="0">
              <a:solidFill>
                <a:schemeClr val="tx1"/>
              </a:solidFill>
            </a:rPr>
            <a:t>Ayrıca bu bölüm mezunları en az bir spor branşında/alanda uzmanlık eğitimi alır ve Gençlik ve Spor Bakanlığı, Spor Eğitimi Dairesi Başkanlığı Antrenör Eğitim Yönetmeliği’ne göre antrenör belgesi alabilecek koşullara sahiptir.   </a:t>
          </a:r>
          <a:endParaRPr lang="tr-TR" sz="1500" kern="1200" dirty="0">
            <a:solidFill>
              <a:schemeClr val="tx1"/>
            </a:solidFill>
          </a:endParaRPr>
        </a:p>
      </dsp:txBody>
      <dsp:txXfrm>
        <a:off x="2027837" y="3902864"/>
        <a:ext cx="6541213" cy="1027834"/>
      </dsp:txXfrm>
    </dsp:sp>
    <dsp:sp modelId="{B544EF40-D216-4B4D-830D-A2E29F7B2FFA}">
      <dsp:nvSpPr>
        <dsp:cNvPr id="0" name=""/>
        <dsp:cNvSpPr/>
      </dsp:nvSpPr>
      <dsp:spPr>
        <a:xfrm>
          <a:off x="7273780" y="836210"/>
          <a:ext cx="709662" cy="70966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tr-TR" sz="3200" kern="1200"/>
        </a:p>
      </dsp:txBody>
      <dsp:txXfrm>
        <a:off x="7433454" y="836210"/>
        <a:ext cx="390314" cy="534021"/>
      </dsp:txXfrm>
    </dsp:sp>
    <dsp:sp modelId="{98D009A2-70E9-4472-BC67-499771060973}">
      <dsp:nvSpPr>
        <dsp:cNvPr id="0" name=""/>
        <dsp:cNvSpPr/>
      </dsp:nvSpPr>
      <dsp:spPr>
        <a:xfrm>
          <a:off x="7942393" y="2126506"/>
          <a:ext cx="709662" cy="70966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tr-TR" sz="3200" kern="1200"/>
        </a:p>
      </dsp:txBody>
      <dsp:txXfrm>
        <a:off x="8102067" y="2126506"/>
        <a:ext cx="390314" cy="534021"/>
      </dsp:txXfrm>
    </dsp:sp>
    <dsp:sp modelId="{C05DAD3B-FDF7-4A53-9A5A-D000D16F9111}">
      <dsp:nvSpPr>
        <dsp:cNvPr id="0" name=""/>
        <dsp:cNvSpPr/>
      </dsp:nvSpPr>
      <dsp:spPr>
        <a:xfrm>
          <a:off x="8601027" y="3416802"/>
          <a:ext cx="709662" cy="70966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tr-TR" sz="3200" kern="1200"/>
        </a:p>
      </dsp:txBody>
      <dsp:txXfrm>
        <a:off x="8760701" y="3416802"/>
        <a:ext cx="390314" cy="5340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2DF24-9BBC-4B50-A910-A36D929DBA3A}">
      <dsp:nvSpPr>
        <dsp:cNvPr id="0" name=""/>
        <dsp:cNvSpPr/>
      </dsp:nvSpPr>
      <dsp:spPr>
        <a:xfrm>
          <a:off x="0" y="0"/>
          <a:ext cx="8307401" cy="8101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tr-TR" sz="1500" b="1" kern="1200" dirty="0" smtClean="0">
              <a:solidFill>
                <a:schemeClr val="tx1"/>
              </a:solidFill>
            </a:rPr>
            <a:t>Öğretmenlik mesleğini ilgilendiren mevzuatı bilme ve öğretmen olarak görev, hak ve sorumluluklarında bu mevzuata uygun davranabilme,</a:t>
          </a:r>
          <a:endParaRPr lang="tr-TR" sz="1500" b="1" kern="1200" dirty="0">
            <a:solidFill>
              <a:schemeClr val="tx1"/>
            </a:solidFill>
          </a:endParaRPr>
        </a:p>
      </dsp:txBody>
      <dsp:txXfrm>
        <a:off x="23729" y="23729"/>
        <a:ext cx="7364723" cy="762695"/>
      </dsp:txXfrm>
    </dsp:sp>
    <dsp:sp modelId="{6B06817B-5376-4786-B205-81CD669AA6DE}">
      <dsp:nvSpPr>
        <dsp:cNvPr id="0" name=""/>
        <dsp:cNvSpPr/>
      </dsp:nvSpPr>
      <dsp:spPr>
        <a:xfrm>
          <a:off x="695744" y="957454"/>
          <a:ext cx="8307401" cy="8101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b="1" kern="1200" dirty="0" smtClean="0">
              <a:solidFill>
                <a:schemeClr val="tx1"/>
              </a:solidFill>
            </a:rPr>
            <a:t>Farklı okul düzeylerinde yürütülen beden eğitimi ve spor dersi öğretim programlarına ve pedagojik alan bilgisine hâkim olma,</a:t>
          </a:r>
          <a:endParaRPr lang="tr-TR" sz="1500" b="1" kern="1200" dirty="0">
            <a:solidFill>
              <a:schemeClr val="tx1"/>
            </a:solidFill>
          </a:endParaRPr>
        </a:p>
      </dsp:txBody>
      <dsp:txXfrm>
        <a:off x="719473" y="981183"/>
        <a:ext cx="7037598" cy="762695"/>
      </dsp:txXfrm>
    </dsp:sp>
    <dsp:sp modelId="{BABCF115-5C94-43B5-ABD6-55713E188BA5}">
      <dsp:nvSpPr>
        <dsp:cNvPr id="0" name=""/>
        <dsp:cNvSpPr/>
      </dsp:nvSpPr>
      <dsp:spPr>
        <a:xfrm>
          <a:off x="1381105" y="1914908"/>
          <a:ext cx="8307401" cy="8101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tr-TR" sz="1500" b="1" kern="1200" dirty="0" smtClean="0">
              <a:solidFill>
                <a:schemeClr val="tx1"/>
              </a:solidFill>
            </a:rPr>
            <a:t>Beden eğitimi ve spor dersinde öğrenme ve öğretme süreçlerini planlarken öğrencilerin bireysel farklılıklarını, sosyokültürel özelliklerini, çevresel şartları, maliyeti ve zamanı dikkate alarak esnek bir planlama yapabilme,</a:t>
          </a:r>
          <a:endParaRPr lang="tr-TR" sz="1500" b="1" kern="1200" dirty="0">
            <a:solidFill>
              <a:schemeClr val="tx1"/>
            </a:solidFill>
          </a:endParaRPr>
        </a:p>
      </dsp:txBody>
      <dsp:txXfrm>
        <a:off x="1404834" y="1938637"/>
        <a:ext cx="7047983" cy="762695"/>
      </dsp:txXfrm>
    </dsp:sp>
    <dsp:sp modelId="{EEA9E2FC-49EA-4A40-BB87-FDD5170C74DC}">
      <dsp:nvSpPr>
        <dsp:cNvPr id="0" name=""/>
        <dsp:cNvSpPr/>
      </dsp:nvSpPr>
      <dsp:spPr>
        <a:xfrm>
          <a:off x="2076850" y="2872362"/>
          <a:ext cx="8307401" cy="8101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tr-TR" sz="1500" b="1" kern="1200" dirty="0" smtClean="0">
              <a:solidFill>
                <a:schemeClr val="tx1"/>
              </a:solidFill>
            </a:rPr>
            <a:t>Öğrencilerin ve sosyal çevresinin ulusal bayram ve törenlerin anlam ve öneminin farkına varmalarını ve törenlere aktif katılmalarını sağlayabilme,</a:t>
          </a:r>
          <a:endParaRPr lang="tr-TR" sz="1500" b="1" kern="1200" dirty="0">
            <a:solidFill>
              <a:schemeClr val="tx1"/>
            </a:solidFill>
          </a:endParaRPr>
        </a:p>
      </dsp:txBody>
      <dsp:txXfrm>
        <a:off x="2100579" y="2896091"/>
        <a:ext cx="7037598" cy="762695"/>
      </dsp:txXfrm>
    </dsp:sp>
    <dsp:sp modelId="{EAA795C2-0F31-4061-8D22-1047A27DB84F}">
      <dsp:nvSpPr>
        <dsp:cNvPr id="0" name=""/>
        <dsp:cNvSpPr/>
      </dsp:nvSpPr>
      <dsp:spPr>
        <a:xfrm>
          <a:off x="7780801" y="620503"/>
          <a:ext cx="526599" cy="526599"/>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tr-TR" sz="2400" kern="1200"/>
        </a:p>
      </dsp:txBody>
      <dsp:txXfrm>
        <a:off x="7899286" y="620503"/>
        <a:ext cx="289629" cy="396266"/>
      </dsp:txXfrm>
    </dsp:sp>
    <dsp:sp modelId="{06135798-CF03-4E6C-A964-B0D10AC5558D}">
      <dsp:nvSpPr>
        <dsp:cNvPr id="0" name=""/>
        <dsp:cNvSpPr/>
      </dsp:nvSpPr>
      <dsp:spPr>
        <a:xfrm>
          <a:off x="8476546" y="1577958"/>
          <a:ext cx="526599" cy="526599"/>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tr-TR" sz="2400" kern="1200"/>
        </a:p>
      </dsp:txBody>
      <dsp:txXfrm>
        <a:off x="8595031" y="1577958"/>
        <a:ext cx="289629" cy="396266"/>
      </dsp:txXfrm>
    </dsp:sp>
    <dsp:sp modelId="{A4D5C14A-2D7E-49E8-BBC7-EEA157AF281D}">
      <dsp:nvSpPr>
        <dsp:cNvPr id="0" name=""/>
        <dsp:cNvSpPr/>
      </dsp:nvSpPr>
      <dsp:spPr>
        <a:xfrm>
          <a:off x="9161907" y="2535412"/>
          <a:ext cx="526599" cy="526599"/>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tr-TR" sz="2400" kern="1200"/>
        </a:p>
      </dsp:txBody>
      <dsp:txXfrm>
        <a:off x="9280392" y="2535412"/>
        <a:ext cx="289629" cy="3962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C031C-384D-4054-B905-B0B0A5E7D0E2}">
      <dsp:nvSpPr>
        <dsp:cNvPr id="0" name=""/>
        <dsp:cNvSpPr/>
      </dsp:nvSpPr>
      <dsp:spPr>
        <a:xfrm>
          <a:off x="0" y="0"/>
          <a:ext cx="8213924" cy="10831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tr-TR" sz="1600" b="1" kern="1200" dirty="0" smtClean="0">
              <a:solidFill>
                <a:schemeClr val="tx1"/>
              </a:solidFill>
            </a:rPr>
            <a:t>Alanında bütün öğrenciler için etkili öğrenmenin gerçekleşebileceği sağlıklı ve güvenli öğrenme ortamları ile uygun öğretim materyalleri hazırlayabilme,</a:t>
          </a:r>
          <a:endParaRPr lang="tr-TR" sz="1600" b="1" kern="1200" dirty="0">
            <a:solidFill>
              <a:schemeClr val="tx1"/>
            </a:solidFill>
          </a:endParaRPr>
        </a:p>
      </dsp:txBody>
      <dsp:txXfrm>
        <a:off x="31725" y="31725"/>
        <a:ext cx="6953575" cy="1019717"/>
      </dsp:txXfrm>
    </dsp:sp>
    <dsp:sp modelId="{610BD72A-014A-431D-A14C-892E9FBEE9A2}">
      <dsp:nvSpPr>
        <dsp:cNvPr id="0" name=""/>
        <dsp:cNvSpPr/>
      </dsp:nvSpPr>
      <dsp:spPr>
        <a:xfrm>
          <a:off x="470986" y="1319349"/>
          <a:ext cx="8567123" cy="9263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tr-TR" sz="1600" b="1" kern="1200" dirty="0" smtClean="0">
              <a:solidFill>
                <a:schemeClr val="tx1"/>
              </a:solidFill>
            </a:rPr>
            <a:t>Bütün öğrencilerin derse aktif katılımını sağlayacak yönetim becerileri ile alan öğretimine uygun öğretim modelleri, stratejileri, yöntem ve teknikleri kullanarak etkili öğrenmeyi gerçekleştirebilme,</a:t>
          </a:r>
          <a:endParaRPr lang="tr-TR" sz="1600" b="1" kern="1200" dirty="0">
            <a:solidFill>
              <a:schemeClr val="tx1"/>
            </a:solidFill>
          </a:endParaRPr>
        </a:p>
      </dsp:txBody>
      <dsp:txXfrm>
        <a:off x="498116" y="1346479"/>
        <a:ext cx="7061033" cy="872042"/>
      </dsp:txXfrm>
    </dsp:sp>
    <dsp:sp modelId="{C66AD619-0380-4F8A-8E9E-60D24B3935E1}">
      <dsp:nvSpPr>
        <dsp:cNvPr id="0" name=""/>
        <dsp:cNvSpPr/>
      </dsp:nvSpPr>
      <dsp:spPr>
        <a:xfrm>
          <a:off x="1365564" y="2560213"/>
          <a:ext cx="8213924" cy="10831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tr-TR" sz="1600" b="1" kern="1200" dirty="0" smtClean="0">
              <a:solidFill>
                <a:schemeClr val="tx1"/>
              </a:solidFill>
            </a:rPr>
            <a:t>Temel hareket becerilerini (yer değiştirme, dengeleme, nesne kontrolü gerektiren ve birleştirilmiş hareketler) ve özelleşmiş hareket becerilerini (atletizm, jimnastik, yüzme, basketbol vb.) uygulayarak bu becerilerin öğretimini gerçekleştirebilme,</a:t>
          </a:r>
          <a:endParaRPr lang="tr-TR" sz="1600" b="1" kern="1200" dirty="0">
            <a:solidFill>
              <a:schemeClr val="tx1"/>
            </a:solidFill>
          </a:endParaRPr>
        </a:p>
      </dsp:txBody>
      <dsp:txXfrm>
        <a:off x="1397289" y="2591938"/>
        <a:ext cx="6768767" cy="1019717"/>
      </dsp:txXfrm>
    </dsp:sp>
    <dsp:sp modelId="{EDF10579-3214-43BD-A4DC-C70DC2F5FA09}">
      <dsp:nvSpPr>
        <dsp:cNvPr id="0" name=""/>
        <dsp:cNvSpPr/>
      </dsp:nvSpPr>
      <dsp:spPr>
        <a:xfrm>
          <a:off x="2053481" y="3840319"/>
          <a:ext cx="8213924" cy="10831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tr-TR" sz="1600" b="1" kern="1200" dirty="0" smtClean="0">
              <a:solidFill>
                <a:schemeClr val="tx1"/>
              </a:solidFill>
            </a:rPr>
            <a:t>Özel </a:t>
          </a:r>
          <a:r>
            <a:rPr lang="tr-TR" sz="1600" b="1" kern="1200" dirty="0" err="1" smtClean="0">
              <a:solidFill>
                <a:schemeClr val="tx1"/>
              </a:solidFill>
            </a:rPr>
            <a:t>gereksinimli</a:t>
          </a:r>
          <a:r>
            <a:rPr lang="tr-TR" sz="1600" b="1" kern="1200" dirty="0" smtClean="0">
              <a:solidFill>
                <a:schemeClr val="tx1"/>
              </a:solidFill>
            </a:rPr>
            <a:t> öğrencilere yönelik uyarlanmış beden eğitimi ve spor uygulamalarını gerçekleştirebilme,</a:t>
          </a:r>
          <a:endParaRPr lang="tr-TR" sz="1600" b="1" kern="1200" dirty="0">
            <a:solidFill>
              <a:schemeClr val="tx1"/>
            </a:solidFill>
          </a:endParaRPr>
        </a:p>
      </dsp:txBody>
      <dsp:txXfrm>
        <a:off x="2085206" y="3872044"/>
        <a:ext cx="6758499" cy="1019717"/>
      </dsp:txXfrm>
    </dsp:sp>
    <dsp:sp modelId="{931BF331-D4C0-460B-8B7E-DBFCF3CFA187}">
      <dsp:nvSpPr>
        <dsp:cNvPr id="0" name=""/>
        <dsp:cNvSpPr/>
      </dsp:nvSpPr>
      <dsp:spPr>
        <a:xfrm>
          <a:off x="7509866" y="829607"/>
          <a:ext cx="704058" cy="704058"/>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tr-TR" sz="3200" kern="1200"/>
        </a:p>
      </dsp:txBody>
      <dsp:txXfrm>
        <a:off x="7668279" y="829607"/>
        <a:ext cx="387232" cy="529804"/>
      </dsp:txXfrm>
    </dsp:sp>
    <dsp:sp modelId="{0163EF69-6075-4CBD-B5AC-56C101F153E7}">
      <dsp:nvSpPr>
        <dsp:cNvPr id="0" name=""/>
        <dsp:cNvSpPr/>
      </dsp:nvSpPr>
      <dsp:spPr>
        <a:xfrm>
          <a:off x="8197782" y="2109714"/>
          <a:ext cx="704058" cy="704058"/>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tr-TR" sz="3200" kern="1200"/>
        </a:p>
      </dsp:txBody>
      <dsp:txXfrm>
        <a:off x="8356195" y="2109714"/>
        <a:ext cx="387232" cy="529804"/>
      </dsp:txXfrm>
    </dsp:sp>
    <dsp:sp modelId="{20BF4FF0-5B83-4BB2-B5E2-E1BF348CB386}">
      <dsp:nvSpPr>
        <dsp:cNvPr id="0" name=""/>
        <dsp:cNvSpPr/>
      </dsp:nvSpPr>
      <dsp:spPr>
        <a:xfrm>
          <a:off x="8875431" y="3389820"/>
          <a:ext cx="704058" cy="704058"/>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tr-TR" sz="3200" kern="1200"/>
        </a:p>
      </dsp:txBody>
      <dsp:txXfrm>
        <a:off x="9033844" y="3389820"/>
        <a:ext cx="387232" cy="5298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2ADDE-9E8F-4A70-B450-72CEE155F559}">
      <dsp:nvSpPr>
        <dsp:cNvPr id="0" name=""/>
        <dsp:cNvSpPr/>
      </dsp:nvSpPr>
      <dsp:spPr>
        <a:xfrm>
          <a:off x="0" y="0"/>
          <a:ext cx="7869064" cy="106879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tr-TR" sz="2000" b="1" kern="1200" dirty="0" smtClean="0">
              <a:solidFill>
                <a:schemeClr val="tx1"/>
              </a:solidFill>
            </a:rPr>
            <a:t>Alanında amacına uygun ölçme ve değerlendirme araçlarını hazırlayabilme, uygulayabilme ve ilgili paydaşlara yapıcı geribildirimler verebilme,</a:t>
          </a:r>
          <a:endParaRPr lang="tr-TR" sz="2000" b="1" kern="1200" dirty="0">
            <a:solidFill>
              <a:schemeClr val="tx1"/>
            </a:solidFill>
          </a:endParaRPr>
        </a:p>
      </dsp:txBody>
      <dsp:txXfrm>
        <a:off x="31304" y="31304"/>
        <a:ext cx="6625434" cy="1006190"/>
      </dsp:txXfrm>
    </dsp:sp>
    <dsp:sp modelId="{AD0A379C-BF13-49E5-94DC-2FA985A8FFAE}">
      <dsp:nvSpPr>
        <dsp:cNvPr id="0" name=""/>
        <dsp:cNvSpPr/>
      </dsp:nvSpPr>
      <dsp:spPr>
        <a:xfrm>
          <a:off x="659034" y="1263124"/>
          <a:ext cx="7869064" cy="106879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tr-TR" sz="2000" b="1" kern="1200" dirty="0" smtClean="0">
              <a:solidFill>
                <a:schemeClr val="tx1"/>
              </a:solidFill>
            </a:rPr>
            <a:t>Okul takım çalışmalarını planlayabilme ve yürütebilme,</a:t>
          </a:r>
          <a:endParaRPr lang="tr-TR" sz="2000" b="1" kern="1200" dirty="0">
            <a:solidFill>
              <a:schemeClr val="tx1"/>
            </a:solidFill>
          </a:endParaRPr>
        </a:p>
      </dsp:txBody>
      <dsp:txXfrm>
        <a:off x="690338" y="1294428"/>
        <a:ext cx="6452703" cy="1006190"/>
      </dsp:txXfrm>
    </dsp:sp>
    <dsp:sp modelId="{E9203104-FABF-4E06-85DE-EA874FC9DD29}">
      <dsp:nvSpPr>
        <dsp:cNvPr id="0" name=""/>
        <dsp:cNvSpPr/>
      </dsp:nvSpPr>
      <dsp:spPr>
        <a:xfrm>
          <a:off x="1308232" y="2526249"/>
          <a:ext cx="7869064" cy="106879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tr-TR" sz="2000" b="1" kern="1200" dirty="0" smtClean="0">
              <a:solidFill>
                <a:schemeClr val="tx1"/>
              </a:solidFill>
            </a:rPr>
            <a:t>Öğrencilerin kişisel gelişimini ve geleceğini planlamalarına rehberlik ederek, tutum ve davranışlarıyla öğrencilere rol-model olma,</a:t>
          </a:r>
          <a:endParaRPr lang="tr-TR" sz="2000" b="1" kern="1200" dirty="0">
            <a:solidFill>
              <a:schemeClr val="tx1"/>
            </a:solidFill>
          </a:endParaRPr>
        </a:p>
      </dsp:txBody>
      <dsp:txXfrm>
        <a:off x="1339536" y="2557553"/>
        <a:ext cx="6462540" cy="1006190"/>
      </dsp:txXfrm>
    </dsp:sp>
    <dsp:sp modelId="{23C5BB56-FA4F-49AF-9C50-2AC7A9A5025B}">
      <dsp:nvSpPr>
        <dsp:cNvPr id="0" name=""/>
        <dsp:cNvSpPr/>
      </dsp:nvSpPr>
      <dsp:spPr>
        <a:xfrm>
          <a:off x="1967266" y="3789374"/>
          <a:ext cx="7869064" cy="106879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tr-TR" sz="2000" b="1" kern="1200" dirty="0" smtClean="0">
              <a:solidFill>
                <a:schemeClr val="tx1"/>
              </a:solidFill>
            </a:rPr>
            <a:t>Öğrenci, meslektaş, aile ve eğitimin diğer paydaşları ile etkili iletişim ve iş birliği kurarak öğrencilerin gelişimini destekleyici tutum sergileyebilme,</a:t>
          </a:r>
          <a:endParaRPr lang="tr-TR" sz="2000" b="1" kern="1200" dirty="0">
            <a:solidFill>
              <a:schemeClr val="tx1"/>
            </a:solidFill>
          </a:endParaRPr>
        </a:p>
      </dsp:txBody>
      <dsp:txXfrm>
        <a:off x="1998570" y="3820678"/>
        <a:ext cx="6452703" cy="1006190"/>
      </dsp:txXfrm>
    </dsp:sp>
    <dsp:sp modelId="{1564D0AB-62CD-4233-A2C2-CE69D8C8C01D}">
      <dsp:nvSpPr>
        <dsp:cNvPr id="0" name=""/>
        <dsp:cNvSpPr/>
      </dsp:nvSpPr>
      <dsp:spPr>
        <a:xfrm>
          <a:off x="7174346" y="818602"/>
          <a:ext cx="694718" cy="694718"/>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tr-TR" sz="3100" kern="1200"/>
        </a:p>
      </dsp:txBody>
      <dsp:txXfrm>
        <a:off x="7330658" y="818602"/>
        <a:ext cx="382094" cy="522775"/>
      </dsp:txXfrm>
    </dsp:sp>
    <dsp:sp modelId="{764EB9AC-7966-4AC9-86DB-C99379FFBCFB}">
      <dsp:nvSpPr>
        <dsp:cNvPr id="0" name=""/>
        <dsp:cNvSpPr/>
      </dsp:nvSpPr>
      <dsp:spPr>
        <a:xfrm>
          <a:off x="7833380" y="2081727"/>
          <a:ext cx="694718" cy="694718"/>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tr-TR" sz="3100" kern="1200"/>
        </a:p>
      </dsp:txBody>
      <dsp:txXfrm>
        <a:off x="7989692" y="2081727"/>
        <a:ext cx="382094" cy="522775"/>
      </dsp:txXfrm>
    </dsp:sp>
    <dsp:sp modelId="{746B436D-376B-4C7F-9C7F-5537FB52B058}">
      <dsp:nvSpPr>
        <dsp:cNvPr id="0" name=""/>
        <dsp:cNvSpPr/>
      </dsp:nvSpPr>
      <dsp:spPr>
        <a:xfrm>
          <a:off x="8482578" y="3344852"/>
          <a:ext cx="694718" cy="694718"/>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tr-TR" sz="3100" kern="1200"/>
        </a:p>
      </dsp:txBody>
      <dsp:txXfrm>
        <a:off x="8638890" y="3344852"/>
        <a:ext cx="382094" cy="5227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25DEA-4387-4AD1-824B-1754C626E7BB}">
      <dsp:nvSpPr>
        <dsp:cNvPr id="0" name=""/>
        <dsp:cNvSpPr/>
      </dsp:nvSpPr>
      <dsp:spPr>
        <a:xfrm>
          <a:off x="0" y="0"/>
          <a:ext cx="8604545" cy="110222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tr-TR" sz="1700" b="1" kern="1200" dirty="0" smtClean="0">
              <a:solidFill>
                <a:schemeClr val="tx1"/>
              </a:solidFill>
            </a:rPr>
            <a:t>Rekreasyon alanına özgü kavram, kuram, ilkelere, hizmet verme süreçlerine, yasal düzenlemelere ve mesleki bilgiye sahip olarak, mesleki bilgileri iş ortamında yeniden yapılandırabilme, kullanabilme, geliştirebilme ve uygulayabilme,</a:t>
          </a:r>
          <a:endParaRPr lang="tr-TR" sz="1700" b="1" kern="1200" dirty="0">
            <a:solidFill>
              <a:schemeClr val="tx1"/>
            </a:solidFill>
          </a:endParaRPr>
        </a:p>
      </dsp:txBody>
      <dsp:txXfrm>
        <a:off x="32283" y="32283"/>
        <a:ext cx="7415160" cy="1037657"/>
      </dsp:txXfrm>
    </dsp:sp>
    <dsp:sp modelId="{2581D492-503D-466E-9240-9C372DF33E2B}">
      <dsp:nvSpPr>
        <dsp:cNvPr id="0" name=""/>
        <dsp:cNvSpPr/>
      </dsp:nvSpPr>
      <dsp:spPr>
        <a:xfrm>
          <a:off x="759224" y="1285927"/>
          <a:ext cx="8604545" cy="110222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tr-TR" sz="1700" b="1" kern="1200" dirty="0" smtClean="0">
              <a:solidFill>
                <a:schemeClr val="tx1"/>
              </a:solidFill>
            </a:rPr>
            <a:t>Rekreasyon hizmeti veren kurum ve kuruluşları (özel, kamu, gönüllü) ya da ilgili birimlerini yönetebilme ve hizmetlerini organize edebilme,</a:t>
          </a:r>
          <a:endParaRPr lang="tr-TR" sz="1700" b="1" kern="1200" dirty="0">
            <a:solidFill>
              <a:schemeClr val="tx1"/>
            </a:solidFill>
          </a:endParaRPr>
        </a:p>
      </dsp:txBody>
      <dsp:txXfrm>
        <a:off x="791507" y="1318210"/>
        <a:ext cx="7064309" cy="1037657"/>
      </dsp:txXfrm>
    </dsp:sp>
    <dsp:sp modelId="{F62DA0C1-5238-470D-9A1F-4815971759C3}">
      <dsp:nvSpPr>
        <dsp:cNvPr id="0" name=""/>
        <dsp:cNvSpPr/>
      </dsp:nvSpPr>
      <dsp:spPr>
        <a:xfrm>
          <a:off x="1518449" y="2571854"/>
          <a:ext cx="8604545" cy="110222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tr-TR" sz="1700" b="1" kern="1200" dirty="0" smtClean="0">
              <a:solidFill>
                <a:schemeClr val="tx1"/>
              </a:solidFill>
            </a:rPr>
            <a:t>Rekreasyon etkinliklerini ve aktivitelerini uygulayarak (tasarlama, planlama, koordine etme ve değerlendirme) geri bildirimde bulunabilme,</a:t>
          </a:r>
          <a:endParaRPr lang="tr-TR" sz="1700" b="1" kern="1200" dirty="0">
            <a:solidFill>
              <a:schemeClr val="tx1"/>
            </a:solidFill>
          </a:endParaRPr>
        </a:p>
      </dsp:txBody>
      <dsp:txXfrm>
        <a:off x="1550732" y="2604137"/>
        <a:ext cx="7064309" cy="1037657"/>
      </dsp:txXfrm>
    </dsp:sp>
    <dsp:sp modelId="{9FA63446-BCBC-4DA1-87DE-F60F53C0AA41}">
      <dsp:nvSpPr>
        <dsp:cNvPr id="0" name=""/>
        <dsp:cNvSpPr/>
      </dsp:nvSpPr>
      <dsp:spPr>
        <a:xfrm>
          <a:off x="7888100" y="835852"/>
          <a:ext cx="716445" cy="716445"/>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tr-TR" sz="3200" kern="1200"/>
        </a:p>
      </dsp:txBody>
      <dsp:txXfrm>
        <a:off x="8049300" y="835852"/>
        <a:ext cx="394045" cy="539125"/>
      </dsp:txXfrm>
    </dsp:sp>
    <dsp:sp modelId="{FDB0A88F-104D-4E87-B12C-15B250AA95C1}">
      <dsp:nvSpPr>
        <dsp:cNvPr id="0" name=""/>
        <dsp:cNvSpPr/>
      </dsp:nvSpPr>
      <dsp:spPr>
        <a:xfrm>
          <a:off x="8647325" y="2114431"/>
          <a:ext cx="716445" cy="716445"/>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tr-TR" sz="3200" kern="1200"/>
        </a:p>
      </dsp:txBody>
      <dsp:txXfrm>
        <a:off x="8808525" y="2114431"/>
        <a:ext cx="394045" cy="5391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070A1-36B4-4517-9A16-A87285F2E426}">
      <dsp:nvSpPr>
        <dsp:cNvPr id="0" name=""/>
        <dsp:cNvSpPr/>
      </dsp:nvSpPr>
      <dsp:spPr>
        <a:xfrm>
          <a:off x="0" y="0"/>
          <a:ext cx="8826614" cy="147704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tr-TR" sz="2000" b="1" kern="1200" dirty="0" smtClean="0">
              <a:solidFill>
                <a:schemeClr val="tx1"/>
              </a:solidFill>
            </a:rPr>
            <a:t>Fiziksel aktiviteye katılım yolu ile bireylerin zihinsel, bilişsel, duygusal, ruhsal ve sosyal gelişimine, sağlığın korunmasına ve fiziksel uygunluğun artırılmasına katkıda bulunabilecek rekreasyon hizmetlerinin uygulama becerisine sahip olma ve liderlik edebilme,</a:t>
          </a:r>
          <a:endParaRPr lang="tr-TR" sz="2000" b="1" kern="1200" dirty="0">
            <a:solidFill>
              <a:schemeClr val="tx1"/>
            </a:solidFill>
          </a:endParaRPr>
        </a:p>
      </dsp:txBody>
      <dsp:txXfrm>
        <a:off x="43261" y="43261"/>
        <a:ext cx="7232766" cy="1390524"/>
      </dsp:txXfrm>
    </dsp:sp>
    <dsp:sp modelId="{12A7E418-F062-4140-ADB0-5135E8C5901C}">
      <dsp:nvSpPr>
        <dsp:cNvPr id="0" name=""/>
        <dsp:cNvSpPr/>
      </dsp:nvSpPr>
      <dsp:spPr>
        <a:xfrm>
          <a:off x="778818" y="1723220"/>
          <a:ext cx="8826614" cy="147704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tr-TR" sz="2000" b="1" kern="1200" dirty="0" smtClean="0">
              <a:solidFill>
                <a:schemeClr val="tx1"/>
              </a:solidFill>
            </a:rPr>
            <a:t>Rekreasyon türlerine (</a:t>
          </a:r>
          <a:r>
            <a:rPr lang="tr-TR" sz="2000" b="1" kern="1200" dirty="0" err="1" smtClean="0">
              <a:solidFill>
                <a:schemeClr val="tx1"/>
              </a:solidFill>
            </a:rPr>
            <a:t>terapatik</a:t>
          </a:r>
          <a:r>
            <a:rPr lang="tr-TR" sz="2000" b="1" kern="1200" dirty="0" smtClean="0">
              <a:solidFill>
                <a:schemeClr val="tx1"/>
              </a:solidFill>
            </a:rPr>
            <a:t> rekreasyon, ticari rekreasyon, kampüs rekreasyonu, açık alan rekreasyonu vb.) özgü uygulamaları yapabilme, yönetebilme ve liderlik edebilme,</a:t>
          </a:r>
          <a:endParaRPr lang="tr-TR" sz="2000" b="1" kern="1200" dirty="0">
            <a:solidFill>
              <a:schemeClr val="tx1"/>
            </a:solidFill>
          </a:endParaRPr>
        </a:p>
      </dsp:txBody>
      <dsp:txXfrm>
        <a:off x="822079" y="1766481"/>
        <a:ext cx="7001193" cy="1390524"/>
      </dsp:txXfrm>
    </dsp:sp>
    <dsp:sp modelId="{A64AB822-2308-46F2-A65C-6C77867D000A}">
      <dsp:nvSpPr>
        <dsp:cNvPr id="0" name=""/>
        <dsp:cNvSpPr/>
      </dsp:nvSpPr>
      <dsp:spPr>
        <a:xfrm>
          <a:off x="1557637" y="3446440"/>
          <a:ext cx="8826614" cy="147704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tr-TR" sz="2000" b="1" kern="1200" dirty="0" smtClean="0">
              <a:solidFill>
                <a:schemeClr val="tx1"/>
              </a:solidFill>
            </a:rPr>
            <a:t>Rekreasyon alanı ile ilgili güncel gelişmeleri ulusal ve uluslararası düzeyde takip edebilme ve uygulamaya yansıtabilme.</a:t>
          </a:r>
          <a:endParaRPr lang="tr-TR" sz="2000" b="1" kern="1200" dirty="0">
            <a:solidFill>
              <a:schemeClr val="tx1"/>
            </a:solidFill>
          </a:endParaRPr>
        </a:p>
      </dsp:txBody>
      <dsp:txXfrm>
        <a:off x="1600898" y="3489701"/>
        <a:ext cx="7001193" cy="1390524"/>
      </dsp:txXfrm>
    </dsp:sp>
    <dsp:sp modelId="{FD7B67D1-4424-43EF-8546-C5D37380CBE3}">
      <dsp:nvSpPr>
        <dsp:cNvPr id="0" name=""/>
        <dsp:cNvSpPr/>
      </dsp:nvSpPr>
      <dsp:spPr>
        <a:xfrm>
          <a:off x="7866534" y="1120093"/>
          <a:ext cx="960079" cy="960079"/>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8082552" y="1120093"/>
        <a:ext cx="528043" cy="722459"/>
      </dsp:txXfrm>
    </dsp:sp>
    <dsp:sp modelId="{0BEE21C2-0290-45BB-ABC7-C60BFF68D498}">
      <dsp:nvSpPr>
        <dsp:cNvPr id="0" name=""/>
        <dsp:cNvSpPr/>
      </dsp:nvSpPr>
      <dsp:spPr>
        <a:xfrm>
          <a:off x="8645353" y="2833466"/>
          <a:ext cx="960079" cy="960079"/>
        </a:xfrm>
        <a:prstGeom prst="downArrow">
          <a:avLst>
            <a:gd name="adj1" fmla="val 55000"/>
            <a:gd name="adj2" fmla="val 45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a:p>
      </dsp:txBody>
      <dsp:txXfrm>
        <a:off x="8861371" y="2833466"/>
        <a:ext cx="528043" cy="72245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2-07T09:33:15.12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-1 109 0,'72'0'78,"-36"0"-16,1 0-15,-1 0-47,0 0 16,37 0-16,-1 0 15,1 37-15,-37-37 32,1 0-32,-1 0 15,36 0 1,-35 0 31,35 0-47,1 0 15,-1 0-15,-35 0 16,35 0-16,-35 0 16,-1 0 46,36 0-46,1 0-1,36 0-15,-73 0 16,0 0 0,1 0-16,-1 0 15,0 0-15,1 0 16,35 0-16,-36 0 16,37 0-1,-37 0-15,37 0 16,36 0-16,0 0 15,-37 0-15,73 0 16,0 0-16,73 0 16,-109 0-16,0 0 15,-73 0 17,0 0-17,73 0 1,-72 0-16,-1 0 15,0 0 32,0 0-47,1 0 16,-1 0-16,0 0 16,37 0-1,-37 0-15,37 0 16,-1 0-16,37 0 15,0 0-15,-73 0 16,73 0 0,-73 0-16,1 0 15,35 0 17,-35 0-1,-1 0-31,0 0 15,73 0-15,36 0 16,0 0-16,-72 0 16,36 0-16,0 0 15,-73 0-15,36 0 16,1 0-16,0 0 16,-1 0-16,73 0 15,-72 73-15,36-73 16,-73 37-1,37-37-15,72 0 16,-73 0-16,37 0 16,-73 0-16,1 0 15,-1 0-15,0 0 16,73 0 15,0 0-15,-37 0-16,73 0 15,-73 0-15,1 0 16,-1 0-16,-35 0 16,-1 0-16,37 0 31,-1 0-15,1 0-1,72 0-15,-109 0 16,37 0-16,-1 0 15,1 0-15,-37 0 16,37 0 0,-37 0-1,0 0-15,1 0 16,-1 0-16,0 0 16,0 0-1,37 0 1,0 0-16,35 0 15,-35 0-15,36 0 16,0 0-16,36 0 16,-109 0-1,73 0-15,0 0 16,72 0-16,-72 0 16,36 0-16,-72 0 15,-1 0-15,1 0 16,0 0 15,-37 0-31,73 0 16,0 0-16,36 0 15,-73 0-15,-35 0 16,-1 0-16,36 0 78,1 0-62,-37 0-16,1 0 15,-1 0 1,36 0-16,-35 0 16,-1 0-16,0-37 15,1 37 1,-1 0 31,36 0-32,74 0-15,71-73 16,1 73-16,-37-73 16,-72 73-16,0 0 15,-73 0-15,1 0 16,-1 0-16,0 0 15,1 0-15,-1 0 16,36 0-16,-35 0 16,72 0-1,-1 0-15,1-36 16,-72 36-16,-1 0 16,36 0-16,1 0 15,36 0-15,0 0 16,-37 0-1,37 0-15,-73 0 16,1 0-16,-1 0 16,0 0-16,1 0 62,-1 0-62,0 0 16,0 0-16,37 0 15,0 0-15,-37 0 16,0 0 0,0 0-16,37 0 31,-37 0-31,37 0 16,-1 0-16,1 0 15,0 0-15,-1 0 16,37 0-16,-73 0 15,37 0 17,-37 0-17,0 0-15,1 0 32,-1 0-1,37 0-16,-1 0-15,37-36 16,-36 36-16,35 0 16,1 0-16,73 0 15,-73 0-15,-73 0 16,73 0-16,-73 0 16,37 0 30,-37 0-30,36 0 0,-35 0-16,35 0 15,-35 0-15,-1 0 16,36 0 62,-35 0-78,-1 0 16,37 0-16,-1 0 15,1 0-15,36 0 16,-37 0-16,1 0 78,-37 0-62,0 0-16,1 0 15,35 0 1,-36 0 15,1 0-15,-1 0-1,0 0 1,37 0-16,-1 0 16,-35 0-1,35 0-15,-35 0 78,-1 0-62,36 0 0,-35 0-1,35 0-15,-35 0 16,35 0-16,-36 0 16,1 0-1,-1 0 1,0 0 15,1 0-15,-1 0-16,36 0 15,37 0 1,36 0-16,-72 0 16,0 0-16,-37 0 15,73 36 1,-37-36-1,1 36-15,36-36 16,-37 0-16,37 0 16,109 0-16,-37 0 15,-144 36-15,35-36 16,-36 0-16,1 0 78,34 0 31,-34 0-109,-1 0 16,36 0 0,-35 0-16,-1 0 15,0 0-15,1 0 16,-1 0 0,36 0-1,-35 0 1,108 0-1,-36 0 1,-73 0 0,0 0-16,37 0 15,-37 0-15,0 0 16,1 0-16,-1 0 16,0 0-16,1 0 15,35 0-15,1 0 16,-1 0-16,1 0 15,-1 0-15,-35 0 16,-1 0 0,0 0 15,1 0-15,-1 0-16,0 0 15,0 0-15,37 0 31,36 0-31,-73 0 16,73 0 0,-73 0-1,1 0 1,-1 0 0,0 0-16,37 0 15,-37 0 1,0 0-1,1 0 17,-1 0-32,0 0 15,0 0-15,1 0 16,-1 0 46,73 0-46,0 0 0,-37 0-16,37 0 0,36 0 15,-36 0-15,-73 0 16,37 0 31,-37 0-32,37 0-15,-1 0 16,110 0-16,-73 0 16,-37 0-16,37 0 15,-73 0-15,73 0 16,-36 0-16,-1 0 16,-35 0-1,-1 0 1,0 0-1,37 0 1,-37 0 0,0 0-16,37 0 15,-37 0-15,1 0 16,-1 0 46,0 0-46,0 0 15,146 0-15,-1 0-16,37 0 16,-145 0-16,72 0 15,-36 0-15,-73 0 16,0 0-16,0 0 219,1 0-219,-1 0 15,0 0-15,1 0 16,-1 0-1,0 0 1,0 0 0,1 0-1,-1 0 1,0 0-16,37 0 16,-37 0-16,37 0 15,-37 0-15,0 0 16</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2-07T09:33:30.905"/>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-1 154 0,'36'0'266,"0"0"-266,37 0 141,-37 0-110,73 0-16,-73 0 1,37 0 15,-37 0-15,73 0 0,-73 0-1,1 0-15,-1 0 16,0 0-16,37 0 15,36 0-15,-73 0 16,0 0 0,0 0-1,1 0-15,35 0 32,-35 0-17,35 0 16,-36 0-15,1 0 62,-1 0-78,0 0 16,37 0-1,-1 0 1,1 0-16,0 0 16,35 0-16,1 0 15,-36 0-15,-1 0 78,-35 0-78,-1 0 16,73 0-16,-37 0 16,74 0-16,-74 0 15,-36 0-15,73 0 16,-72 0 0,-1 0 46,0 0-46,0 36-16,37-36 15,0 0-15,35 0 16,-71 0-16,-1 0 16,37 37-16,-37-37 15,36 0 1,-35 0 15,-1 0-31,109 36 16,-109-36-16,1 0 15,-1 0-15,0 0 16,1 0-16,-1 0 16,36 0-16,-35 0 15,72 0 1,-73 0-16,36 0 15,-35 0-15,35 0 16,-35 0-16,144 0 16,-145 0-16,1 0 15,-1 0-15,0 0 78,0 0-78,1 0 16,-1 0 47,37 0-48,-37 0 1,0 0-16,0 0 15,1 0 1,108 0 0,-73 0-16,37 0 15,-72 0-15,35 0 16,1 0 46,-37 0-46,0 0 0,1 0-16,71 0 15,-35 0-15,-37 0 16,1 0-16,35 0 16,-36 0-16,37 0 15,0 0 1,-1 0-16,1 0 15,-1 0 1,1 0 0,-37 0-16,0 0 15,1 0 1,-1 0-16,0 0 16,1 0-1,35 0 1,-36 0-16,37 0 15,0 0-15,35 0 32,-35 0 93,0 0-125,-37 0 15,73 0-15,-37 0 16,1 0-16,-1 0 16,-35 0-16,-1 0 46,0 0-46,37 0 16,-37 0 0,37 0-16,72 0 15,-73 0-15,1 0 16,-37 0 31,1 0-32,35 0-15,1 0 16,-1 0-16,-35 0 16,71 0-16,1 0 15,36 0-15,-36 0 16,-36 0-16,-37 0 16,0 0-16,37 0 15,36 0 32,-73 0-31,0 0-16,1 0 15,35 0-15,-35 0 16,-1 0-16,0 0 16,37 0-1,-37 0-15,0 0 94,1 0-94,35 0 31,-36 0 0,1 0 1,35 0-17,1 0 17,-1 0-32,-35 0 15,-1 0 1,0 0-16,1 0 15,35 0 1,-36 0-16,73 0 16,-36 0-1,-1 0 1,1 0-16,-37 0 16,37 0-1,-37 0-15,37 0 16,-37 0-16,0 0 15,37 0 48,-37 0-47,0 0-16,37 0 15,72 0-15,-109 0 16,37 0-16,-37 0 15,1 0-15,35 0 16,-36 0-16,37 0 78,36 0-62,-37 0-16,37 0 15,0 0 1,-73 0-16,110 0 16,-110 0-16,0 0 15,73 0-15,-36 0 32,-37 0-32,36 0 15,-35 0-15,-1 0 16,0 0-16,37 0 15,-37 0 1,37 0 0,-37 0-16,37 0 15,-37 0 32,0 0-31,37 0-16,-37 0 15,37 0-15,-37 0 16,109 0-16,-109 0 16,37 0-16,-37 0 31,0 0-15,37 0-16,36 0 31,-73 0-31,0 0 15,37 0 1,0 0-16,-37 0 16,36 0-1,1 0 1,-37 0-16,1 0 31,-1 0-15,0 0-1,37 0 1,-37 0 0,37 0 15,-37 0-15,0 0-1,0 0 1,37 0-16,-37 0 15,37 0 1,-37 0 0,37 0-1,-37 0 1,73 0-16,-73 0 16,37 0-16,-37 0 15,0 0-15,1 0 63,-1 0-63,36 0 15,37 0-15,-36 0 16,-37 0-16,0 0 16,1 0-16,35 0 15,1 0 1,-1 0-16,-35 0 15,-1 0-15,0 0 79,37 0-79,-37 0 15,0 0 48,1 0-32,35 0-31,-35 0 16,-1 0-16,36 0 15,37 0-15,-72 0 16,35 0-16,1 0 15,-1 0-15,-35 0 16,-1-36 47,36 36-63,-35 0 15,-1 0-15,0 0 16,1 0-16,35-37 15,-36 37-15,37 0 16,0 0 0,-37 0-16,0 0 15,0 0-15,37 0 47,72-36-47,-72 36 16,-37-36-16,37 0 15,72 36-15,-36 0 16,-1-37-16,-35 37 188,-37 0-173,-36-36-15,37 36 31,-1 0-15,0 0 0,0 0-1,37 0 32,36 0-31,-73 0-1,0 0-15,37 0 16,-37 0-16,1 0 16,-1 0-1,0 0 1,0 0 15,1 0 16,72 36-31,-73-36-16,36 0 15,-35 0-15,35 0 16,-35 0-16,-1 0 47,0 0-16,0 0-31,37 0 16,0 0-1,35 0-15,-35 0 16,-37 0-16,1 0 16,-1 0-16,0 0 46,0 0-46,1 0 16,-1 0-16,37 0 16,-1 0-1,-36 0 1,37 0 15,-37 0-31,1 0 16,-1 0-16,73 0 15,-37 0 79,-35 0-94,35 0 16,-36 0-1,1 0 48,72 0-63,-1 0 16,-71 0-16,-1 0 15,0 0-15,37 0 78,-37 0-78,0 0 16,110 0-16,-110 0 16,0 0-16,37 0 15,-1 0 48,-35 0-48,71 0 1,-35 0 0,-37 0 15,1 0-31,-1 0 15,0 0-15,37 0 16,36 0-16,-37 0 16,-36 0-16,1 0 78,35 0-63,-35 0-15,35 0 16,-36 0 0,37 0 62,-37 0-63,1 0-15,-1 0 16,0 0 15,0 0-15,1 0-16,-1 0 16,37 0-16,35 0 15,-71 0 1,35 0-16,-35 0 15,-1 0 64,0 0-64,0 0 1,1 0-16,-1 0 15,37 0 1,-1 0-16,37 0 16,36 0-16,37 0 15,-110 0-15,-36 0 16,1 0-16,-1 0 125,0 0-125,1 0 31,71 0 0,-71 0-15,-1 0 0,0 0-16,37 37 15,36-37-15,-37 0 16,1 0-16,36 0 16,-73 0-1,-36 36-15,36-36 94,1 0-78,-1 0-16,0 0 15,0 0-15,1 0 16,-1 0-1,37 0 79,-1 0-94,1 0 16,-37 0-16,37 0 140,-37 0-140,0 0 94,73 0-63,-73 0 16,1 0-15,-1 0-17,0-36-15,0 36 16,37-37-1</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2-07T09:33:44.490"/>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0 316 0,'72'0'62,"1"0"-46,-37 0 15,37 0 32,-37 0-63,37 0 31,-37 0-16,37 0 1,-37 0 0,0 0-16,0 0 15,37 0 17,0 0-32,35 0 15,-71 0-15,72 0 16,-73 0-16,73 0 15,-37 0 17,-35 0-17,35 0-15,1 0 32,-37 0-32,0 0 15,73 0-15,-73 0 16,1 0-16,-1 0 15,0 0-15,1 0 16,35 0-16,1 0 16,-37 0-16,37 0 31,-37 0-15,36 0-1,-35 0-15,-1 0 16,37 0-16,-1 0 15,1 0-15,-1 0 16,-35 0-16,-1 0 16,36 0 15,-35 0-15,35 0-16,110 0 15,-146 0-15,37 0 16,-37 0-16,73 0 15,-73 0 1,73 0-16,-37 0 16,-35 0-1,-1 0-15,0 0 63,37 0-48,-37 0-15,37 0 16,-1 0-16,-35 0 16,35 0-16,-36 0 15,1 0-15,-1 0 16,109 0 15,-109 0-15,1 0-16,35 0 15,-35 0-15,-1 0 16,0-37 0,0 37-1,1 0-15,35 0 16,1 0-16,-1 0 16,-35 0-1,35 0-15,-35 0 16,35 0-1,73 0-15,-36 0 16,36 0-16,73 0 16,-109 0-16,-37 0 15,37 0-15,-72 0 16,-1 0-16,36 0 16,-35 0 77,-1 0-93,0-36 16,1 36-16,-1 0 47,0 0-47,37-36 15,-73-1-15,109 37 16,-37 0 0,73 0-16,-36-36 15,-36 36-15,36 0 16,-1 0-16,-35 0 16,-37 0-16,1 0 62,-1 0-46,0 0-16,37 0 15,-37 0-15,0 0 16,37 0-16,36 0 16,-37 0-1,73 0-15,-72 0 16,-37 0-16,37 0 15,-37 0 1,0 0 0,1 0-1,35 0-15,37 0 16,36 0-16,-72 0 16,108 0-16,-108 0 15,-1 0-15,-35 0 16,-1 0-16,73 0 47,-73 0-47,73 0 15,-36 0-15,-37 0 16,0 0 0,0 0-16,1 0 15,35 0 1,1 0-16,-37 0 15,0 0-15,37 0 16,0 0-16,-37 0 16,36 0 46,1 0-46,36 0-16,72 0 15,1 0-15,-1 0 16,-108 0-16,-37 0 16,37 0-16,-1 0 15,1 0 32,-1 0-31,-35 0-16,71 0 15,-35 0-15,145 0 16,-146 0-16,1 0 16,-37 0-1,0 0 17,1 0-32,35 0 15,1 0-15,-1 0 16,-35 0-16,-1 0 15,0 0 1,37 0 0,36 0-1,36 0 1,-73 0-16,37 0 16,73 0-16,-146 0 15,0 0-15,37 0 47,-37 0-31,37 0-16,-37 0 15,37 0-15,-1 0 16,37 0-16,-36 0 16,-37 0-1,36 0 1,1 0-16,0 0 15,-37 0 1,0 0-16,0 0 16,1 0-16,-1 0 15,0 0-15,1 0 16,35 0-16,1 0 31,-1 0-31,1 0 16,-1 0-16,1 0 15,-37 0-15,37 0 16,-1 0-16,-35 0 31,-1 0-31,37 0 16,35 0 0,-71 0-16,108 0 15,0 0-15,-36 0 16,-73 0-16,37 0 78,-37 0-78,0 0 16,1 0-16,35 0 15,1 0 1,-37 0-16,0 0 78,37 0-62,36 0-16,-37 0 15,-35 0-15,35 0 16,-36 0-16,37 0 62,0 0-46,35 0 0,1 0-16,0 0 15,0 0-15,-36 0 16,35 0-16,-35 0 15,0 0-15,-37 36 16,36-36 0,-35 0-1,-1 0-15,37 0 16,72 0-16,72 37 16,-71 35-16,-38-72 15,1 0-15,-72 0 16,35 0-1,-36 0 17,1 0-17,-1 0-15,0 0 16,1 0 0,-1 0-16,0 0 78,0 0-78,1 0 15,35 0-15,37 0 63,-36 0-48,-1 0-15,1 0 16,-1 0-16,1 0 78,-37 0-78,1 0 16,-1 0-16,36 0 15,-35 0-15,-1 0 16,73 0 47,-73 0-48,0 0-15,37 0 16,-37 0-16,37 0 15,-37 0 17,0 0-17,73 0-15,-36 0 16,-37 0 0,0 0-16,1 0 15,-1 0 1,0 0-1,1 0-15,-1 0 16,0 0 0,0 0-1,1 0-15,35 0 16,1 0 0,-37 0-1,0 0-15,37 0 16,-37 0-1,37 0-15,-1 0 16,1 0 0,0 0-16,-37 0 31,0 0 16,0 0-32,37 0-15,0 0 16,-1 37-16,73-37 16,-36 0-16,-73 0 15,37 36-15,-37-36 16,1 0 0,-1 0-1,0 0-15,0 0 16,1 0-16,35 0 15,-35 0 1,-1 0 0,0 0-16,0 0 15,37 0 1,-37 0 0,73 0-16,-36 0 15,-37 0-15,0 72 16,1-72-16,71 37 15,-71-37 1,72 0-16,-37 0 31,-36 0-31,1 0 16,-1 0 0,0 0 15,1 0-16,35 0-15,1 0 16,-1 0 0,-35 0-1,-1 0-15,0 0 32,37 0-32,-37 0 15,0 0-15,1 0 16,-1 0-1,36 0-15,-35 0 16,-1 0-16,0 0 16,1 0-1,71 0 157,-71 0-156,-1 0-1,37 0-15,-1 0 16,-72-37 0,73 37-16,-37 0 31,0 0 0,1 0 16,-1 0-31,0 0-1,73 0 1,-73 0 0,37 0 77,-37 0-93,0 0 32,1 0-32,-1 0 15,0 0 1,1 0-1,-1 0-15,0 0 16,37 0 0,-1 0-16,1-36 15,-37 36-15,73-36 16,-36 36-16,-1 0 16,-36 0-16,1 0 15,-1 0-15,0 0 94,1 0-78,-37-36-16,36 36 15,0 0-15,73-37 94,-145 37 297,-1 0-376,-35 0 1,36 0-16,-37 0 15,0 0-15,-35 0 16,-38 0-16,-71 0 16,35 0-16,37 0 15,73 0-15,35 0 16,-35 0 46,35 0-46,-35 0-16,36 0 16,-1 0 46,1 0-46,-73 37-16,73-37 15,-37 36 1,1-36 0,-1 0-1,37 0-15,-37 0 16,37 0-16,0 0 16,-73 0-16,36 0 15,37 0 1,0 0-1,-37 0 1,37 0 0,0 36-16,-1 0 15,1 1-15,0-37 16,-1 0 31,-35 0-32,-1 0-15,37 0 79,-37 36-79,-72 0 15,109-36-15,-37 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4630F-AD7F-44A0-85B6-3E155F04ED85}" type="datetimeFigureOut">
              <a:rPr lang="tr-TR" smtClean="0"/>
              <a:t>30.06.2022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CDBD8-EC84-423A-A262-ECC1E922CBC6}" type="slidenum">
              <a:rPr lang="tr-TR" smtClean="0"/>
              <a:t>‹#›</a:t>
            </a:fld>
            <a:endParaRPr lang="tr-TR"/>
          </a:p>
        </p:txBody>
      </p:sp>
    </p:spTree>
    <p:extLst>
      <p:ext uri="{BB962C8B-B14F-4D97-AF65-F5344CB8AC3E}">
        <p14:creationId xmlns:p14="http://schemas.microsoft.com/office/powerpoint/2010/main" val="2138351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1880F-2CDF-D74B-A450-9BC1E4723979}"/>
              </a:ext>
            </a:extLst>
          </p:cNvPr>
          <p:cNvSpPr>
            <a:spLocks noGrp="1"/>
          </p:cNvSpPr>
          <p:nvPr>
            <p:ph type="ctrTitle"/>
          </p:nvPr>
        </p:nvSpPr>
        <p:spPr>
          <a:xfrm>
            <a:off x="1524000" y="2238476"/>
            <a:ext cx="9144000" cy="1655762"/>
          </a:xfrm>
        </p:spPr>
        <p:txBody>
          <a:bodyPr anchor="b"/>
          <a:lstStyle>
            <a:lvl1pPr algn="ctr">
              <a:defRPr sz="6000">
                <a:solidFill>
                  <a:schemeClr val="bg1"/>
                </a:solidFill>
              </a:defRPr>
            </a:lvl1pPr>
          </a:lstStyle>
          <a:p>
            <a:r>
              <a:rPr lang="en-US" dirty="0"/>
              <a:t>Click to edit Master title style</a:t>
            </a:r>
            <a:endParaRPr lang="en-TR" dirty="0"/>
          </a:p>
        </p:txBody>
      </p:sp>
      <p:sp>
        <p:nvSpPr>
          <p:cNvPr id="3" name="Subtitle 2">
            <a:extLst>
              <a:ext uri="{FF2B5EF4-FFF2-40B4-BE49-F238E27FC236}">
                <a16:creationId xmlns:a16="http://schemas.microsoft.com/office/drawing/2014/main" id="{95AEAD10-2AC0-3B4D-9A72-D7E6840F9BC1}"/>
              </a:ext>
            </a:extLst>
          </p:cNvPr>
          <p:cNvSpPr>
            <a:spLocks noGrp="1"/>
          </p:cNvSpPr>
          <p:nvPr>
            <p:ph type="subTitle" idx="1"/>
          </p:nvPr>
        </p:nvSpPr>
        <p:spPr>
          <a:xfrm>
            <a:off x="1524000" y="3986313"/>
            <a:ext cx="9144000" cy="1655762"/>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TR"/>
          </a:p>
        </p:txBody>
      </p:sp>
      <p:pic>
        <p:nvPicPr>
          <p:cNvPr id="7" name="Picture 6">
            <a:extLst>
              <a:ext uri="{FF2B5EF4-FFF2-40B4-BE49-F238E27FC236}">
                <a16:creationId xmlns:a16="http://schemas.microsoft.com/office/drawing/2014/main" id="{A8CE11F0-A589-8446-95C8-B3EAF878B143}"/>
              </a:ext>
            </a:extLst>
          </p:cNvPr>
          <p:cNvPicPr>
            <a:picLocks noChangeAspect="1"/>
          </p:cNvPicPr>
          <p:nvPr userDrawn="1"/>
        </p:nvPicPr>
        <p:blipFill>
          <a:blip r:embed="rId2"/>
          <a:stretch>
            <a:fillRect/>
          </a:stretch>
        </p:blipFill>
        <p:spPr>
          <a:xfrm>
            <a:off x="5346710" y="518147"/>
            <a:ext cx="1498591" cy="1579677"/>
          </a:xfrm>
          <a:prstGeom prst="rect">
            <a:avLst/>
          </a:prstGeom>
        </p:spPr>
      </p:pic>
    </p:spTree>
    <p:extLst>
      <p:ext uri="{BB962C8B-B14F-4D97-AF65-F5344CB8AC3E}">
        <p14:creationId xmlns:p14="http://schemas.microsoft.com/office/powerpoint/2010/main" val="178228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FFB9-148A-0E4E-9545-82CB0A85D93F}"/>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4D5D1A2A-EEEA-A24E-89DB-056DA08CF6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D66B6525-5D7C-5A4B-867D-AF92E710749B}"/>
              </a:ext>
            </a:extLst>
          </p:cNvPr>
          <p:cNvSpPr>
            <a:spLocks noGrp="1"/>
          </p:cNvSpPr>
          <p:nvPr>
            <p:ph type="dt" sz="half" idx="10"/>
          </p:nvPr>
        </p:nvSpPr>
        <p:spPr/>
        <p:txBody>
          <a:bodyPr/>
          <a:lstStyle/>
          <a:p>
            <a:fld id="{71F79C1A-3EE6-C74A-AF88-39711D58E17C}" type="datetimeFigureOut">
              <a:rPr lang="en-TR" smtClean="0"/>
              <a:t>06/30/2022</a:t>
            </a:fld>
            <a:endParaRPr lang="en-TR"/>
          </a:p>
        </p:txBody>
      </p:sp>
      <p:sp>
        <p:nvSpPr>
          <p:cNvPr id="5" name="Footer Placeholder 4">
            <a:extLst>
              <a:ext uri="{FF2B5EF4-FFF2-40B4-BE49-F238E27FC236}">
                <a16:creationId xmlns:a16="http://schemas.microsoft.com/office/drawing/2014/main" id="{8CFEB333-A957-5942-9835-CDCE1D60C5C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19703FB-7DFF-AB4B-A645-5EFECCFED34D}"/>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352157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73BD0D-3D26-AE4D-A974-32659D6D6DD4}"/>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6455336D-4DFE-6D46-8B7B-28EBDC5F6FC7}"/>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FA5213C6-214D-3340-B623-35DCD00C1935}"/>
              </a:ext>
            </a:extLst>
          </p:cNvPr>
          <p:cNvSpPr>
            <a:spLocks noGrp="1"/>
          </p:cNvSpPr>
          <p:nvPr>
            <p:ph type="dt" sz="half" idx="10"/>
          </p:nvPr>
        </p:nvSpPr>
        <p:spPr/>
        <p:txBody>
          <a:bodyPr/>
          <a:lstStyle/>
          <a:p>
            <a:fld id="{71F79C1A-3EE6-C74A-AF88-39711D58E17C}" type="datetimeFigureOut">
              <a:rPr lang="en-TR" smtClean="0"/>
              <a:t>06/30/2022</a:t>
            </a:fld>
            <a:endParaRPr lang="en-TR"/>
          </a:p>
        </p:txBody>
      </p:sp>
      <p:sp>
        <p:nvSpPr>
          <p:cNvPr id="5" name="Footer Placeholder 4">
            <a:extLst>
              <a:ext uri="{FF2B5EF4-FFF2-40B4-BE49-F238E27FC236}">
                <a16:creationId xmlns:a16="http://schemas.microsoft.com/office/drawing/2014/main" id="{DF2E3BDC-AAB8-8B46-851B-504D58950262}"/>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825E35FD-3EB0-E446-9E48-2BE6F0A686C4}"/>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04581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A56B-61B1-694F-BF7E-01FE8BEAB258}"/>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7CD1FD65-E2B4-D943-8EEC-2AEE0E112B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E3FD479E-32D6-A744-95B1-60E8D7F08FA6}"/>
              </a:ext>
            </a:extLst>
          </p:cNvPr>
          <p:cNvSpPr>
            <a:spLocks noGrp="1"/>
          </p:cNvSpPr>
          <p:nvPr>
            <p:ph type="dt" sz="half" idx="10"/>
          </p:nvPr>
        </p:nvSpPr>
        <p:spPr/>
        <p:txBody>
          <a:bodyPr/>
          <a:lstStyle/>
          <a:p>
            <a:fld id="{71F79C1A-3EE6-C74A-AF88-39711D58E17C}" type="datetimeFigureOut">
              <a:rPr lang="en-TR" smtClean="0"/>
              <a:t>06/30/2022</a:t>
            </a:fld>
            <a:endParaRPr lang="en-TR"/>
          </a:p>
        </p:txBody>
      </p:sp>
      <p:sp>
        <p:nvSpPr>
          <p:cNvPr id="5" name="Footer Placeholder 4">
            <a:extLst>
              <a:ext uri="{FF2B5EF4-FFF2-40B4-BE49-F238E27FC236}">
                <a16:creationId xmlns:a16="http://schemas.microsoft.com/office/drawing/2014/main" id="{932A62D1-984F-444A-ABF5-DABDE6982738}"/>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9D87BAB5-AD74-994F-8FCD-09D14C0F1862}"/>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178122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FCD-A6E5-D741-B8BB-F2241BDD938E}"/>
              </a:ext>
            </a:extLst>
          </p:cNvPr>
          <p:cNvSpPr>
            <a:spLocks noGrp="1"/>
          </p:cNvSpPr>
          <p:nvPr>
            <p:ph type="title"/>
          </p:nvPr>
        </p:nvSpPr>
        <p:spPr>
          <a:xfrm>
            <a:off x="831851" y="1709746"/>
            <a:ext cx="10515600" cy="2852737"/>
          </a:xfrm>
        </p:spPr>
        <p:txBody>
          <a:bodyPr anchor="b"/>
          <a:lstStyle>
            <a:lvl1pPr>
              <a:defRPr sz="6000">
                <a:solidFill>
                  <a:schemeClr val="bg1"/>
                </a:solidFill>
              </a:defRPr>
            </a:lvl1pPr>
          </a:lstStyle>
          <a:p>
            <a:r>
              <a:rPr lang="en-US" dirty="0"/>
              <a:t>Click to edit Master title style</a:t>
            </a:r>
            <a:endParaRPr lang="en-TR" dirty="0"/>
          </a:p>
        </p:txBody>
      </p:sp>
      <p:sp>
        <p:nvSpPr>
          <p:cNvPr id="3" name="Text Placeholder 2">
            <a:extLst>
              <a:ext uri="{FF2B5EF4-FFF2-40B4-BE49-F238E27FC236}">
                <a16:creationId xmlns:a16="http://schemas.microsoft.com/office/drawing/2014/main" id="{9DBE38FA-021D-9348-9978-AA95D14EBDEF}"/>
              </a:ext>
            </a:extLst>
          </p:cNvPr>
          <p:cNvSpPr>
            <a:spLocks noGrp="1"/>
          </p:cNvSpPr>
          <p:nvPr>
            <p:ph type="body" idx="1"/>
          </p:nvPr>
        </p:nvSpPr>
        <p:spPr>
          <a:xfrm>
            <a:off x="831851" y="4589471"/>
            <a:ext cx="10515600" cy="1500187"/>
          </a:xfrm>
        </p:spPr>
        <p:txBody>
          <a:bodyPr/>
          <a:lstStyle>
            <a:lvl1pPr marL="0" indent="0">
              <a:buNone/>
              <a:defRPr sz="2400">
                <a:solidFill>
                  <a:schemeClr val="accent1">
                    <a:lumMod val="60000"/>
                    <a:lumOff val="40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DFC29D21-378F-5241-83D7-943ACBFC6293}"/>
              </a:ext>
            </a:extLst>
          </p:cNvPr>
          <p:cNvPicPr>
            <a:picLocks noChangeAspect="1"/>
          </p:cNvPicPr>
          <p:nvPr userDrawn="1"/>
        </p:nvPicPr>
        <p:blipFill>
          <a:blip r:embed="rId2"/>
          <a:stretch>
            <a:fillRect/>
          </a:stretch>
        </p:blipFill>
        <p:spPr>
          <a:xfrm>
            <a:off x="9649308" y="578025"/>
            <a:ext cx="1710841" cy="1805082"/>
          </a:xfrm>
          <a:prstGeom prst="rect">
            <a:avLst/>
          </a:prstGeom>
        </p:spPr>
      </p:pic>
    </p:spTree>
    <p:extLst>
      <p:ext uri="{BB962C8B-B14F-4D97-AF65-F5344CB8AC3E}">
        <p14:creationId xmlns:p14="http://schemas.microsoft.com/office/powerpoint/2010/main" val="331345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1361-584E-C646-8E07-14B14602996C}"/>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6B143E6F-DF5D-A945-BE9C-BB634DD1A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A6A0F15E-757C-D946-81DF-846E02E8A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25EE43D4-078A-D24C-A64E-10168F226C2D}"/>
              </a:ext>
            </a:extLst>
          </p:cNvPr>
          <p:cNvSpPr>
            <a:spLocks noGrp="1"/>
          </p:cNvSpPr>
          <p:nvPr>
            <p:ph type="dt" sz="half" idx="10"/>
          </p:nvPr>
        </p:nvSpPr>
        <p:spPr/>
        <p:txBody>
          <a:bodyPr/>
          <a:lstStyle/>
          <a:p>
            <a:fld id="{71F79C1A-3EE6-C74A-AF88-39711D58E17C}" type="datetimeFigureOut">
              <a:rPr lang="en-TR" smtClean="0"/>
              <a:t>06/30/2022</a:t>
            </a:fld>
            <a:endParaRPr lang="en-TR"/>
          </a:p>
        </p:txBody>
      </p:sp>
      <p:sp>
        <p:nvSpPr>
          <p:cNvPr id="6" name="Footer Placeholder 5">
            <a:extLst>
              <a:ext uri="{FF2B5EF4-FFF2-40B4-BE49-F238E27FC236}">
                <a16:creationId xmlns:a16="http://schemas.microsoft.com/office/drawing/2014/main" id="{2AE9B963-9AEA-D747-916A-B5DFFE34593F}"/>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B8FF8889-7193-0643-80FA-5D7D3F3FFBB7}"/>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513306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8703-C9FB-E546-B73F-59C7E8356009}"/>
              </a:ext>
            </a:extLst>
          </p:cNvPr>
          <p:cNvSpPr>
            <a:spLocks noGrp="1"/>
          </p:cNvSpPr>
          <p:nvPr>
            <p:ph type="title"/>
          </p:nvPr>
        </p:nvSpPr>
        <p:spPr>
          <a:xfrm>
            <a:off x="839788" y="365129"/>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74688329-E395-5742-9BF8-8046ADC98A29}"/>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82A32-2C41-274D-8F6D-E3408064499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BF0FC2A4-200C-5D4C-A934-9262E7C22DB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CCF2FA-D6CC-A54B-BE08-B38A3FE78F2F}"/>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92BC733C-0FB4-404D-A284-5EF031424418}"/>
              </a:ext>
            </a:extLst>
          </p:cNvPr>
          <p:cNvSpPr>
            <a:spLocks noGrp="1"/>
          </p:cNvSpPr>
          <p:nvPr>
            <p:ph type="dt" sz="half" idx="10"/>
          </p:nvPr>
        </p:nvSpPr>
        <p:spPr/>
        <p:txBody>
          <a:bodyPr/>
          <a:lstStyle/>
          <a:p>
            <a:fld id="{71F79C1A-3EE6-C74A-AF88-39711D58E17C}" type="datetimeFigureOut">
              <a:rPr lang="en-TR" smtClean="0"/>
              <a:t>06/30/2022</a:t>
            </a:fld>
            <a:endParaRPr lang="en-TR"/>
          </a:p>
        </p:txBody>
      </p:sp>
      <p:sp>
        <p:nvSpPr>
          <p:cNvPr id="8" name="Footer Placeholder 7">
            <a:extLst>
              <a:ext uri="{FF2B5EF4-FFF2-40B4-BE49-F238E27FC236}">
                <a16:creationId xmlns:a16="http://schemas.microsoft.com/office/drawing/2014/main" id="{4C2C6C7C-BE20-7547-85E5-A6AF362F2D3C}"/>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DBD0A1B5-953D-C341-8200-6DBAD875B854}"/>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175199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EE8C25-9E17-AB40-81FC-D03393A2A9D8}"/>
              </a:ext>
            </a:extLst>
          </p:cNvPr>
          <p:cNvSpPr/>
          <p:nvPr userDrawn="1"/>
        </p:nvSpPr>
        <p:spPr>
          <a:xfrm>
            <a:off x="0" y="0"/>
            <a:ext cx="12192000" cy="1021644"/>
          </a:xfrm>
          <a:prstGeom prst="rect">
            <a:avLst/>
          </a:prstGeom>
          <a:solidFill>
            <a:srgbClr val="003D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sz="1800" dirty="0"/>
          </a:p>
        </p:txBody>
      </p:sp>
      <p:sp>
        <p:nvSpPr>
          <p:cNvPr id="2" name="Title 1">
            <a:extLst>
              <a:ext uri="{FF2B5EF4-FFF2-40B4-BE49-F238E27FC236}">
                <a16:creationId xmlns:a16="http://schemas.microsoft.com/office/drawing/2014/main" id="{E74B61B8-93F4-2547-8DD8-D2FAEE9F3CEF}"/>
              </a:ext>
            </a:extLst>
          </p:cNvPr>
          <p:cNvSpPr>
            <a:spLocks noGrp="1"/>
          </p:cNvSpPr>
          <p:nvPr>
            <p:ph type="title"/>
          </p:nvPr>
        </p:nvSpPr>
        <p:spPr>
          <a:xfrm>
            <a:off x="481209" y="178253"/>
            <a:ext cx="10084496" cy="665141"/>
          </a:xfrm>
        </p:spPr>
        <p:txBody>
          <a:bodyPr>
            <a:noAutofit/>
          </a:bodyPr>
          <a:lstStyle>
            <a:lvl1pPr>
              <a:defRPr sz="2400">
                <a:solidFill>
                  <a:schemeClr val="bg1"/>
                </a:solidFill>
              </a:defRPr>
            </a:lvl1pPr>
          </a:lstStyle>
          <a:p>
            <a:r>
              <a:rPr lang="en-US" dirty="0"/>
              <a:t>Click to edit Master title style</a:t>
            </a:r>
            <a:endParaRPr lang="en-TR" dirty="0"/>
          </a:p>
        </p:txBody>
      </p:sp>
      <p:sp>
        <p:nvSpPr>
          <p:cNvPr id="8" name="Rectangle 7">
            <a:extLst>
              <a:ext uri="{FF2B5EF4-FFF2-40B4-BE49-F238E27FC236}">
                <a16:creationId xmlns:a16="http://schemas.microsoft.com/office/drawing/2014/main" id="{7C3922D1-175A-464E-9951-FC77D50DCD1B}"/>
              </a:ext>
            </a:extLst>
          </p:cNvPr>
          <p:cNvSpPr/>
          <p:nvPr userDrawn="1"/>
        </p:nvSpPr>
        <p:spPr>
          <a:xfrm>
            <a:off x="0" y="6449902"/>
            <a:ext cx="12192000" cy="420227"/>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sz="1800" dirty="0"/>
          </a:p>
        </p:txBody>
      </p:sp>
      <p:sp>
        <p:nvSpPr>
          <p:cNvPr id="9" name="TextBox 8">
            <a:extLst>
              <a:ext uri="{FF2B5EF4-FFF2-40B4-BE49-F238E27FC236}">
                <a16:creationId xmlns:a16="http://schemas.microsoft.com/office/drawing/2014/main" id="{A22994C0-4761-6B4E-AD6C-EB569A71F851}"/>
              </a:ext>
            </a:extLst>
          </p:cNvPr>
          <p:cNvSpPr txBox="1"/>
          <p:nvPr userDrawn="1"/>
        </p:nvSpPr>
        <p:spPr>
          <a:xfrm>
            <a:off x="481214" y="6559986"/>
            <a:ext cx="3010761" cy="200055"/>
          </a:xfrm>
          <a:prstGeom prst="rect">
            <a:avLst/>
          </a:prstGeom>
          <a:noFill/>
        </p:spPr>
        <p:txBody>
          <a:bodyPr wrap="none" rtlCol="0">
            <a:spAutoFit/>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TR" sz="700" dirty="0">
                <a:solidFill>
                  <a:schemeClr val="bg1"/>
                </a:solidFill>
              </a:rPr>
              <a:t>© Copyright 2021 Sakarya Uygulamalı Bilimler Üniversitesi. Her hakkı saklıdır.</a:t>
            </a:r>
          </a:p>
        </p:txBody>
      </p:sp>
      <p:pic>
        <p:nvPicPr>
          <p:cNvPr id="10" name="Picture 9">
            <a:extLst>
              <a:ext uri="{FF2B5EF4-FFF2-40B4-BE49-F238E27FC236}">
                <a16:creationId xmlns:a16="http://schemas.microsoft.com/office/drawing/2014/main" id="{E5C9FECA-B3C0-6D4F-852D-26E65F1AA88C}"/>
              </a:ext>
            </a:extLst>
          </p:cNvPr>
          <p:cNvPicPr>
            <a:picLocks noChangeAspect="1"/>
          </p:cNvPicPr>
          <p:nvPr userDrawn="1"/>
        </p:nvPicPr>
        <p:blipFill>
          <a:blip r:embed="rId2"/>
          <a:stretch>
            <a:fillRect/>
          </a:stretch>
        </p:blipFill>
        <p:spPr>
          <a:xfrm>
            <a:off x="11302330" y="174653"/>
            <a:ext cx="700415" cy="738312"/>
          </a:xfrm>
          <a:prstGeom prst="rect">
            <a:avLst/>
          </a:prstGeom>
        </p:spPr>
      </p:pic>
    </p:spTree>
    <p:extLst>
      <p:ext uri="{BB962C8B-B14F-4D97-AF65-F5344CB8AC3E}">
        <p14:creationId xmlns:p14="http://schemas.microsoft.com/office/powerpoint/2010/main" val="42675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DDCBAD-8ADA-8B49-B587-8E1D91990FCA}"/>
              </a:ext>
            </a:extLst>
          </p:cNvPr>
          <p:cNvSpPr>
            <a:spLocks noGrp="1"/>
          </p:cNvSpPr>
          <p:nvPr>
            <p:ph type="dt" sz="half" idx="10"/>
          </p:nvPr>
        </p:nvSpPr>
        <p:spPr/>
        <p:txBody>
          <a:bodyPr/>
          <a:lstStyle/>
          <a:p>
            <a:fld id="{71F79C1A-3EE6-C74A-AF88-39711D58E17C}" type="datetimeFigureOut">
              <a:rPr lang="en-TR" smtClean="0"/>
              <a:t>06/30/2022</a:t>
            </a:fld>
            <a:endParaRPr lang="en-TR"/>
          </a:p>
        </p:txBody>
      </p:sp>
      <p:sp>
        <p:nvSpPr>
          <p:cNvPr id="3" name="Footer Placeholder 2">
            <a:extLst>
              <a:ext uri="{FF2B5EF4-FFF2-40B4-BE49-F238E27FC236}">
                <a16:creationId xmlns:a16="http://schemas.microsoft.com/office/drawing/2014/main" id="{A8A3BDF2-98DA-7C4C-A4BD-FCAE7E57AC1D}"/>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2C8748ED-5122-EB4C-B937-501602CCFF1C}"/>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46472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A61C-1B54-C546-8B1A-F4FA1F1A4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3FE7E099-69BE-9E4E-B814-FD8D54F8B68E}"/>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E5FD9893-A862-8A4A-A7A0-8AD229EBA84C}"/>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C3DFC-18C5-E64F-B8EB-7DB216AB6B90}"/>
              </a:ext>
            </a:extLst>
          </p:cNvPr>
          <p:cNvSpPr>
            <a:spLocks noGrp="1"/>
          </p:cNvSpPr>
          <p:nvPr>
            <p:ph type="dt" sz="half" idx="10"/>
          </p:nvPr>
        </p:nvSpPr>
        <p:spPr/>
        <p:txBody>
          <a:bodyPr/>
          <a:lstStyle/>
          <a:p>
            <a:fld id="{71F79C1A-3EE6-C74A-AF88-39711D58E17C}" type="datetimeFigureOut">
              <a:rPr lang="en-TR" smtClean="0"/>
              <a:t>06/30/2022</a:t>
            </a:fld>
            <a:endParaRPr lang="en-TR"/>
          </a:p>
        </p:txBody>
      </p:sp>
      <p:sp>
        <p:nvSpPr>
          <p:cNvPr id="6" name="Footer Placeholder 5">
            <a:extLst>
              <a:ext uri="{FF2B5EF4-FFF2-40B4-BE49-F238E27FC236}">
                <a16:creationId xmlns:a16="http://schemas.microsoft.com/office/drawing/2014/main" id="{13BFD8E1-29BE-D447-8353-94FD9F75A474}"/>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F9D3F924-AB64-E542-BB34-F0E29C2ECA61}"/>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388289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3966-4B47-484D-A8C6-20A644681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3E648F69-E6C1-A44D-ABB5-20ADD13983AE}"/>
              </a:ext>
            </a:extLst>
          </p:cNvPr>
          <p:cNvSpPr>
            <a:spLocks noGrp="1"/>
          </p:cNvSpPr>
          <p:nvPr>
            <p:ph type="pic" idx="1"/>
          </p:nvPr>
        </p:nvSpPr>
        <p:spPr>
          <a:xfrm>
            <a:off x="5183188" y="987433"/>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TR"/>
          </a:p>
        </p:txBody>
      </p:sp>
      <p:sp>
        <p:nvSpPr>
          <p:cNvPr id="4" name="Text Placeholder 3">
            <a:extLst>
              <a:ext uri="{FF2B5EF4-FFF2-40B4-BE49-F238E27FC236}">
                <a16:creationId xmlns:a16="http://schemas.microsoft.com/office/drawing/2014/main" id="{2B91FC6F-B2A5-9C4D-92BF-81125020701D}"/>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5A557B-F4CD-2345-80F7-D190D8ECD212}"/>
              </a:ext>
            </a:extLst>
          </p:cNvPr>
          <p:cNvSpPr>
            <a:spLocks noGrp="1"/>
          </p:cNvSpPr>
          <p:nvPr>
            <p:ph type="dt" sz="half" idx="10"/>
          </p:nvPr>
        </p:nvSpPr>
        <p:spPr/>
        <p:txBody>
          <a:bodyPr/>
          <a:lstStyle/>
          <a:p>
            <a:fld id="{71F79C1A-3EE6-C74A-AF88-39711D58E17C}" type="datetimeFigureOut">
              <a:rPr lang="en-TR" smtClean="0"/>
              <a:t>06/30/2022</a:t>
            </a:fld>
            <a:endParaRPr lang="en-TR"/>
          </a:p>
        </p:txBody>
      </p:sp>
      <p:sp>
        <p:nvSpPr>
          <p:cNvPr id="6" name="Footer Placeholder 5">
            <a:extLst>
              <a:ext uri="{FF2B5EF4-FFF2-40B4-BE49-F238E27FC236}">
                <a16:creationId xmlns:a16="http://schemas.microsoft.com/office/drawing/2014/main" id="{4F051E43-E0E9-684D-BA72-53D139E47E02}"/>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549B1444-1082-0D42-8AEE-4F81293B6646}"/>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82179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48C0C-A6F6-964F-A207-7D8E502EEB8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BF7F79FE-FA48-8843-B658-F7EDC2F8B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1A372EFC-5D52-2E42-9ED8-FFF15AF43C30}"/>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79C1A-3EE6-C74A-AF88-39711D58E17C}" type="datetimeFigureOut">
              <a:rPr lang="en-TR" smtClean="0"/>
              <a:t>06/30/2022</a:t>
            </a:fld>
            <a:endParaRPr lang="en-TR"/>
          </a:p>
        </p:txBody>
      </p:sp>
      <p:sp>
        <p:nvSpPr>
          <p:cNvPr id="5" name="Footer Placeholder 4">
            <a:extLst>
              <a:ext uri="{FF2B5EF4-FFF2-40B4-BE49-F238E27FC236}">
                <a16:creationId xmlns:a16="http://schemas.microsoft.com/office/drawing/2014/main" id="{46E852D5-A3A7-4849-9A6E-A25B61832B1F}"/>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AFC3D556-2554-7D48-A55C-C2C22B31F258}"/>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86383-FAC0-FF4F-A57B-9C503EDBB8A3}" type="slidenum">
              <a:rPr lang="en-TR" smtClean="0"/>
              <a:t>‹#›</a:t>
            </a:fld>
            <a:endParaRPr lang="en-TR"/>
          </a:p>
        </p:txBody>
      </p:sp>
    </p:spTree>
    <p:extLst>
      <p:ext uri="{BB962C8B-B14F-4D97-AF65-F5344CB8AC3E}">
        <p14:creationId xmlns:p14="http://schemas.microsoft.com/office/powerpoint/2010/main" val="368531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jpg"/><Relationship Id="rId7" Type="http://schemas.openxmlformats.org/officeDocument/2006/relationships/image" Target="NULL"/><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customXml" Target="../ink/ink2.xml"/><Relationship Id="rId5" Type="http://schemas.openxmlformats.org/officeDocument/2006/relationships/image" Target="NULL"/><Relationship Id="rId4" Type="http://schemas.openxmlformats.org/officeDocument/2006/relationships/customXml" Target="../ink/ink1.xml"/><Relationship Id="rId9" Type="http://schemas.openxmlformats.org/officeDocument/2006/relationships/image" Target="NULL"/></Relationships>
</file>

<file path=ppt/slides/_rels/slide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3.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DA6"/>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69EE5E-7E1D-DB4F-9F00-624040CEED3E}"/>
              </a:ext>
            </a:extLst>
          </p:cNvPr>
          <p:cNvSpPr>
            <a:spLocks noGrp="1"/>
          </p:cNvSpPr>
          <p:nvPr>
            <p:ph type="ctrTitle"/>
          </p:nvPr>
        </p:nvSpPr>
        <p:spPr>
          <a:xfrm>
            <a:off x="613954" y="2612570"/>
            <a:ext cx="10883537" cy="3265715"/>
          </a:xfrm>
        </p:spPr>
        <p:txBody>
          <a:bodyPr>
            <a:normAutofit fontScale="90000"/>
          </a:bodyPr>
          <a:lstStyle/>
          <a:p>
            <a:r>
              <a:rPr lang="tr-TR" sz="4400" b="1" dirty="0"/>
              <a:t/>
            </a:r>
            <a:br>
              <a:rPr lang="tr-TR" sz="4400" b="1" dirty="0"/>
            </a:br>
            <a:r>
              <a:rPr lang="tr-TR" sz="4400" b="1" dirty="0"/>
              <a:t/>
            </a:r>
            <a:br>
              <a:rPr lang="tr-TR" sz="4400" b="1" dirty="0"/>
            </a:br>
            <a:r>
              <a:rPr lang="tr-TR" sz="4400" b="1" dirty="0"/>
              <a:t/>
            </a:r>
            <a:br>
              <a:rPr lang="tr-TR" sz="4400" b="1" dirty="0"/>
            </a:br>
            <a:r>
              <a:rPr lang="tr-TR" sz="4400" b="1" dirty="0"/>
              <a:t/>
            </a:r>
            <a:br>
              <a:rPr lang="tr-TR" sz="4400" b="1" dirty="0"/>
            </a:br>
            <a:r>
              <a:rPr lang="tr-TR" sz="4400" b="1" dirty="0"/>
              <a:t/>
            </a:r>
            <a:br>
              <a:rPr lang="tr-TR" sz="4400" b="1" dirty="0"/>
            </a:br>
            <a:r>
              <a:rPr lang="tr-TR" sz="4400" b="1" dirty="0"/>
              <a:t/>
            </a:r>
            <a:br>
              <a:rPr lang="tr-TR" sz="4400" b="1" dirty="0"/>
            </a:br>
            <a:r>
              <a:rPr lang="tr-TR" sz="4000" b="1" dirty="0"/>
              <a:t/>
            </a:r>
            <a:br>
              <a:rPr lang="tr-TR" sz="4000" b="1" dirty="0"/>
            </a:br>
            <a:r>
              <a:rPr lang="tr-TR" sz="3100" b="1" dirty="0">
                <a:latin typeface="Arial" panose="020B0604020202020204" pitchFamily="34" charset="0"/>
                <a:cs typeface="Arial" panose="020B0604020202020204" pitchFamily="34" charset="0"/>
              </a:rPr>
              <a:t/>
            </a:r>
            <a:br>
              <a:rPr lang="tr-TR" sz="3100" b="1" dirty="0">
                <a:latin typeface="Arial" panose="020B0604020202020204" pitchFamily="34" charset="0"/>
                <a:cs typeface="Arial" panose="020B0604020202020204" pitchFamily="34" charset="0"/>
              </a:rPr>
            </a:br>
            <a:r>
              <a:rPr lang="tr-TR" sz="3100" b="1" dirty="0" smtClean="0">
                <a:latin typeface="Arial" panose="020B0604020202020204" pitchFamily="34" charset="0"/>
                <a:cs typeface="Arial" panose="020B0604020202020204" pitchFamily="34" charset="0"/>
              </a:rPr>
              <a:t/>
            </a:r>
            <a:br>
              <a:rPr lang="tr-TR" sz="3100" b="1" dirty="0" smtClean="0">
                <a:latin typeface="Arial" panose="020B0604020202020204" pitchFamily="34" charset="0"/>
                <a:cs typeface="Arial" panose="020B0604020202020204" pitchFamily="34" charset="0"/>
              </a:rPr>
            </a:br>
            <a:r>
              <a:rPr lang="tr-TR" sz="3100" b="1" dirty="0">
                <a:latin typeface="Arial" panose="020B0604020202020204" pitchFamily="34" charset="0"/>
                <a:cs typeface="Arial" panose="020B0604020202020204" pitchFamily="34" charset="0"/>
              </a:rPr>
              <a:t/>
            </a:r>
            <a:br>
              <a:rPr lang="tr-TR" sz="3100" b="1" dirty="0">
                <a:latin typeface="Arial" panose="020B0604020202020204" pitchFamily="34" charset="0"/>
                <a:cs typeface="Arial" panose="020B0604020202020204" pitchFamily="34" charset="0"/>
              </a:rPr>
            </a:br>
            <a:r>
              <a:rPr lang="tr-TR" sz="3100" b="1" dirty="0" smtClean="0">
                <a:latin typeface="Arial" panose="020B0604020202020204" pitchFamily="34" charset="0"/>
                <a:cs typeface="Arial" panose="020B0604020202020204" pitchFamily="34" charset="0"/>
              </a:rPr>
              <a:t/>
            </a:r>
            <a:br>
              <a:rPr lang="tr-TR" sz="3100" b="1" dirty="0" smtClean="0">
                <a:latin typeface="Arial" panose="020B0604020202020204" pitchFamily="34" charset="0"/>
                <a:cs typeface="Arial" panose="020B0604020202020204" pitchFamily="34" charset="0"/>
              </a:rPr>
            </a:br>
            <a:r>
              <a:rPr lang="tr-TR" sz="3100" b="1" dirty="0">
                <a:latin typeface="Arial" panose="020B0604020202020204" pitchFamily="34" charset="0"/>
                <a:cs typeface="Arial" panose="020B0604020202020204" pitchFamily="34" charset="0"/>
              </a:rPr>
              <a:t/>
            </a:r>
            <a:br>
              <a:rPr lang="tr-TR" sz="3100" b="1" dirty="0">
                <a:latin typeface="Arial" panose="020B0604020202020204" pitchFamily="34" charset="0"/>
                <a:cs typeface="Arial" panose="020B0604020202020204" pitchFamily="34" charset="0"/>
              </a:rPr>
            </a:br>
            <a:r>
              <a:rPr lang="tr-TR" sz="3100" b="1" dirty="0" smtClean="0">
                <a:latin typeface="Arial" panose="020B0604020202020204" pitchFamily="34" charset="0"/>
                <a:cs typeface="Arial" panose="020B0604020202020204" pitchFamily="34" charset="0"/>
              </a:rPr>
              <a:t/>
            </a:r>
            <a:br>
              <a:rPr lang="tr-TR" sz="3100" b="1" dirty="0" smtClean="0">
                <a:latin typeface="Arial" panose="020B0604020202020204" pitchFamily="34" charset="0"/>
                <a:cs typeface="Arial" panose="020B0604020202020204" pitchFamily="34" charset="0"/>
              </a:rPr>
            </a:br>
            <a:r>
              <a:rPr lang="tr-TR" sz="3100" b="1" dirty="0">
                <a:latin typeface="Arial" panose="020B0604020202020204" pitchFamily="34" charset="0"/>
                <a:cs typeface="Arial" panose="020B0604020202020204" pitchFamily="34" charset="0"/>
              </a:rPr>
              <a:t/>
            </a:r>
            <a:br>
              <a:rPr lang="tr-TR" sz="3100" b="1" dirty="0">
                <a:latin typeface="Arial" panose="020B0604020202020204" pitchFamily="34" charset="0"/>
                <a:cs typeface="Arial" panose="020B0604020202020204" pitchFamily="34" charset="0"/>
              </a:rPr>
            </a:br>
            <a:r>
              <a:rPr lang="tr-TR" sz="3100" b="1" dirty="0" smtClean="0">
                <a:latin typeface="Arial" panose="020B0604020202020204" pitchFamily="34" charset="0"/>
                <a:cs typeface="Arial" panose="020B0604020202020204" pitchFamily="34" charset="0"/>
              </a:rPr>
              <a:t/>
            </a:r>
            <a:br>
              <a:rPr lang="tr-TR" sz="3100" b="1" dirty="0" smtClean="0">
                <a:latin typeface="Arial" panose="020B0604020202020204" pitchFamily="34" charset="0"/>
                <a:cs typeface="Arial" panose="020B0604020202020204" pitchFamily="34" charset="0"/>
              </a:rPr>
            </a:br>
            <a:r>
              <a:rPr lang="tr-TR" sz="2200" b="1" dirty="0" smtClean="0">
                <a:latin typeface="Arial" panose="020B0604020202020204" pitchFamily="34" charset="0"/>
                <a:cs typeface="Arial" panose="020B0604020202020204" pitchFamily="34" charset="0"/>
              </a:rPr>
              <a:t>SBD-SPORAK</a:t>
            </a:r>
            <a:br>
              <a:rPr lang="tr-TR" sz="2200" b="1" dirty="0" smtClean="0">
                <a:latin typeface="Arial" panose="020B0604020202020204" pitchFamily="34" charset="0"/>
                <a:cs typeface="Arial" panose="020B0604020202020204" pitchFamily="34" charset="0"/>
              </a:rPr>
            </a:br>
            <a:r>
              <a:rPr lang="de-DE" sz="2200" b="1" dirty="0" err="1" smtClean="0"/>
              <a:t>Başvuru</a:t>
            </a:r>
            <a:r>
              <a:rPr lang="de-DE" sz="2200" b="1" dirty="0" smtClean="0"/>
              <a:t> </a:t>
            </a:r>
            <a:r>
              <a:rPr lang="de-DE" sz="2200" b="1" dirty="0" err="1" smtClean="0"/>
              <a:t>Yapacak</a:t>
            </a:r>
            <a:r>
              <a:rPr lang="de-DE" sz="2200" b="1" dirty="0" smtClean="0"/>
              <a:t> </a:t>
            </a:r>
            <a:r>
              <a:rPr lang="de-DE" sz="2200" b="1" dirty="0" err="1" smtClean="0"/>
              <a:t>Kurumlar</a:t>
            </a:r>
            <a:r>
              <a:rPr lang="de-DE" sz="2200" b="1" dirty="0" smtClean="0"/>
              <a:t> </a:t>
            </a:r>
            <a:r>
              <a:rPr lang="tr-TR" sz="2200" b="1" dirty="0" err="1"/>
              <a:t>v</a:t>
            </a:r>
            <a:r>
              <a:rPr lang="de-DE" sz="2200" b="1" dirty="0" smtClean="0"/>
              <a:t>e </a:t>
            </a:r>
            <a:r>
              <a:rPr lang="tr-TR" sz="2200" b="1" dirty="0" smtClean="0"/>
              <a:t>Program Yetkilileri</a:t>
            </a:r>
            <a:r>
              <a:rPr lang="de-DE" sz="2200" b="1" dirty="0" smtClean="0"/>
              <a:t>ne </a:t>
            </a:r>
            <a:r>
              <a:rPr lang="de-DE" sz="2200" b="1" dirty="0" err="1" smtClean="0"/>
              <a:t>Yönelik</a:t>
            </a:r>
            <a:r>
              <a:rPr lang="de-DE" sz="2200" b="1" dirty="0" smtClean="0"/>
              <a:t> </a:t>
            </a:r>
            <a:r>
              <a:rPr lang="de-DE" sz="2200" b="1" dirty="0" err="1" smtClean="0"/>
              <a:t>Çaliş</a:t>
            </a:r>
            <a:r>
              <a:rPr lang="en-US" sz="2200" b="1" dirty="0" err="1" smtClean="0"/>
              <a:t>tay</a:t>
            </a:r>
            <a:r>
              <a:rPr lang="en-US" sz="2200" b="1" dirty="0" smtClean="0"/>
              <a:t> </a:t>
            </a:r>
            <a:r>
              <a:rPr lang="tr-TR" sz="2200" dirty="0" smtClean="0"/>
              <a:t/>
            </a:r>
            <a:br>
              <a:rPr lang="tr-TR" sz="2200" dirty="0" smtClean="0"/>
            </a:br>
            <a:r>
              <a:rPr lang="tr-TR" sz="2700" dirty="0"/>
              <a:t/>
            </a:r>
            <a:br>
              <a:rPr lang="tr-TR" sz="2700" dirty="0"/>
            </a:br>
            <a:r>
              <a:rPr lang="tr-TR" sz="4400" b="1" dirty="0" smtClean="0"/>
              <a:t>SBD ÇIKTILARI, DİSİPLİNE ÖZGÜ ÖLÇÜTLER VE DEĞERLENDİRME FORMLARI</a:t>
            </a:r>
            <a:r>
              <a:rPr lang="tr-TR" sz="4000" b="1" dirty="0" smtClean="0"/>
              <a:t/>
            </a:r>
            <a:br>
              <a:rPr lang="tr-TR" sz="4000" b="1" dirty="0" smtClean="0"/>
            </a:br>
            <a:r>
              <a:rPr lang="tr-TR" sz="3600" b="1" dirty="0" smtClean="0"/>
              <a:t/>
            </a:r>
            <a:br>
              <a:rPr lang="tr-TR" sz="3600" b="1" dirty="0" smtClean="0"/>
            </a:br>
            <a:r>
              <a:rPr lang="tr-TR" sz="4000" b="1" dirty="0" smtClean="0"/>
              <a:t> </a:t>
            </a:r>
            <a:r>
              <a:rPr lang="tr-TR" sz="4000" b="1" dirty="0"/>
              <a:t/>
            </a:r>
            <a:br>
              <a:rPr lang="tr-TR" sz="4000" b="1" dirty="0"/>
            </a:br>
            <a:endParaRPr lang="en-TR" sz="4000" b="1" dirty="0"/>
          </a:p>
        </p:txBody>
      </p:sp>
      <p:sp>
        <p:nvSpPr>
          <p:cNvPr id="2" name="Alt Başlık 1"/>
          <p:cNvSpPr>
            <a:spLocks noGrp="1"/>
          </p:cNvSpPr>
          <p:nvPr>
            <p:ph type="subTitle" idx="1"/>
          </p:nvPr>
        </p:nvSpPr>
        <p:spPr>
          <a:xfrm>
            <a:off x="1524000" y="4545874"/>
            <a:ext cx="9144000" cy="1933303"/>
          </a:xfrm>
        </p:spPr>
        <p:txBody>
          <a:bodyPr>
            <a:normAutofit fontScale="85000" lnSpcReduction="20000"/>
          </a:bodyPr>
          <a:lstStyle/>
          <a:p>
            <a:endParaRPr lang="tr-TR" sz="1800" b="1" dirty="0">
              <a:latin typeface="Arial" panose="020B0604020202020204" pitchFamily="34" charset="0"/>
              <a:cs typeface="Arial" panose="020B0604020202020204" pitchFamily="34" charset="0"/>
            </a:endParaRPr>
          </a:p>
          <a:p>
            <a:endParaRPr lang="tr-TR" sz="2100" b="1" dirty="0" smtClean="0">
              <a:latin typeface="Arial" panose="020B0604020202020204" pitchFamily="34" charset="0"/>
              <a:cs typeface="Arial" panose="020B0604020202020204" pitchFamily="34" charset="0"/>
            </a:endParaRPr>
          </a:p>
          <a:p>
            <a:r>
              <a:rPr lang="tr-TR" sz="2100" b="1" dirty="0" smtClean="0">
                <a:latin typeface="Arial" panose="020B0604020202020204" pitchFamily="34" charset="0"/>
                <a:cs typeface="Arial" panose="020B0604020202020204" pitchFamily="34" charset="0"/>
              </a:rPr>
              <a:t>Prof</a:t>
            </a:r>
            <a:r>
              <a:rPr lang="tr-TR" sz="2100" b="1" dirty="0">
                <a:latin typeface="Arial" panose="020B0604020202020204" pitchFamily="34" charset="0"/>
                <a:cs typeface="Arial" panose="020B0604020202020204" pitchFamily="34" charset="0"/>
              </a:rPr>
              <a:t>. Dr. A. </a:t>
            </a:r>
            <a:r>
              <a:rPr lang="tr-TR" sz="2100" b="1" dirty="0" err="1">
                <a:latin typeface="Arial" panose="020B0604020202020204" pitchFamily="34" charset="0"/>
                <a:cs typeface="Arial" panose="020B0604020202020204" pitchFamily="34" charset="0"/>
              </a:rPr>
              <a:t>Dilşad</a:t>
            </a:r>
            <a:r>
              <a:rPr lang="tr-TR" sz="2100" b="1" dirty="0">
                <a:latin typeface="Arial" panose="020B0604020202020204" pitchFamily="34" charset="0"/>
                <a:cs typeface="Arial" panose="020B0604020202020204" pitchFamily="34" charset="0"/>
              </a:rPr>
              <a:t> </a:t>
            </a:r>
            <a:r>
              <a:rPr lang="tr-TR" sz="2100" b="1" dirty="0" smtClean="0">
                <a:latin typeface="Arial" panose="020B0604020202020204" pitchFamily="34" charset="0"/>
                <a:cs typeface="Arial" panose="020B0604020202020204" pitchFamily="34" charset="0"/>
              </a:rPr>
              <a:t>MİRZEOĞLU</a:t>
            </a:r>
          </a:p>
          <a:p>
            <a:endParaRPr lang="tr-TR" sz="2100" b="1" dirty="0" smtClean="0">
              <a:latin typeface="Arial" panose="020B0604020202020204" pitchFamily="34" charset="0"/>
              <a:cs typeface="Arial" panose="020B0604020202020204" pitchFamily="34" charset="0"/>
            </a:endParaRPr>
          </a:p>
          <a:p>
            <a:r>
              <a:rPr lang="tr-TR" sz="1800" b="1" dirty="0">
                <a:latin typeface="Arial" panose="020B0604020202020204" pitchFamily="34" charset="0"/>
                <a:cs typeface="Arial" panose="020B0604020202020204" pitchFamily="34" charset="0"/>
              </a:rPr>
              <a:t/>
            </a:r>
            <a:br>
              <a:rPr lang="tr-TR" sz="1800" b="1" dirty="0">
                <a:latin typeface="Arial" panose="020B0604020202020204" pitchFamily="34" charset="0"/>
                <a:cs typeface="Arial" panose="020B0604020202020204" pitchFamily="34" charset="0"/>
              </a:rPr>
            </a:br>
            <a:r>
              <a:rPr lang="tr-TR" sz="1800" b="1" dirty="0" smtClean="0">
                <a:latin typeface="Arial" panose="020B0604020202020204" pitchFamily="34" charset="0"/>
                <a:cs typeface="Arial" panose="020B0604020202020204" pitchFamily="34" charset="0"/>
              </a:rPr>
              <a:t>30.06.2022</a:t>
            </a:r>
            <a:r>
              <a:rPr lang="tr-TR" sz="1800" dirty="0">
                <a:latin typeface="Arial" panose="020B0604020202020204" pitchFamily="34" charset="0"/>
                <a:cs typeface="Arial" panose="020B0604020202020204" pitchFamily="34" charset="0"/>
              </a:rPr>
              <a:t/>
            </a:r>
            <a:br>
              <a:rPr lang="tr-TR" sz="1800" dirty="0">
                <a:latin typeface="Arial" panose="020B0604020202020204" pitchFamily="34" charset="0"/>
                <a:cs typeface="Arial" panose="020B0604020202020204" pitchFamily="34" charset="0"/>
              </a:rPr>
            </a:br>
            <a:endParaRPr lang="tr-TR" sz="18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59245" cy="1606559"/>
          </a:xfrm>
          <a:prstGeom prst="rect">
            <a:avLst/>
          </a:prstGeom>
        </p:spPr>
      </p:pic>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755" y="0"/>
            <a:ext cx="1759245" cy="1606559"/>
          </a:xfrm>
          <a:prstGeom prst="rect">
            <a:avLst/>
          </a:prstGeom>
        </p:spPr>
      </p:pic>
    </p:spTree>
    <p:extLst>
      <p:ext uri="{BB962C8B-B14F-4D97-AF65-F5344CB8AC3E}">
        <p14:creationId xmlns:p14="http://schemas.microsoft.com/office/powerpoint/2010/main" val="4060543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8B09D9-16E3-45CF-915C-957AA61F46D3}"/>
              </a:ext>
            </a:extLst>
          </p:cNvPr>
          <p:cNvSpPr txBox="1"/>
          <p:nvPr/>
        </p:nvSpPr>
        <p:spPr>
          <a:xfrm>
            <a:off x="5850464" y="2376762"/>
            <a:ext cx="6381750" cy="923330"/>
          </a:xfrm>
          <a:prstGeom prst="rect">
            <a:avLst/>
          </a:prstGeom>
          <a:noFill/>
        </p:spPr>
        <p:txBody>
          <a:bodyPr wrap="square">
            <a:spAutoFit/>
          </a:bodyPr>
          <a:lstStyle/>
          <a:p>
            <a:pPr lvl="0" algn="l"/>
            <a:r>
              <a:rPr lang="tr-TR" sz="1800" dirty="0">
                <a:solidFill>
                  <a:schemeClr val="bg1"/>
                </a:solidFill>
                <a:latin typeface="Arial" panose="020B0604020202020204" pitchFamily="34" charset="0"/>
                <a:cs typeface="Arial" panose="020B0604020202020204" pitchFamily="34" charset="0"/>
              </a:rPr>
              <a:t>Rektörlük, fakülte, bölüm ve diğer alt birimler düzeyindeki karar alma süreçleri program çıktılarının gerçekleştirilmesini ve eğitim amaçlarına ulaşılmasını destekleme düzeyi </a:t>
            </a:r>
          </a:p>
        </p:txBody>
      </p:sp>
      <p:sp>
        <p:nvSpPr>
          <p:cNvPr id="24" name="Unvan 1">
            <a:extLst>
              <a:ext uri="{FF2B5EF4-FFF2-40B4-BE49-F238E27FC236}">
                <a16:creationId xmlns:a16="http://schemas.microsoft.com/office/drawing/2014/main" id="{3F285A15-3AC7-4604-AD8C-FD035D079787}"/>
              </a:ext>
            </a:extLst>
          </p:cNvPr>
          <p:cNvSpPr txBox="1">
            <a:spLocks/>
          </p:cNvSpPr>
          <p:nvPr/>
        </p:nvSpPr>
        <p:spPr>
          <a:xfrm>
            <a:off x="1124125" y="1"/>
            <a:ext cx="9867555" cy="1175964"/>
          </a:xfrm>
          <a:prstGeom prst="rect">
            <a:avLst/>
          </a:prstGeom>
        </p:spPr>
        <p:txBody>
          <a:bodyPr vert="horz" lIns="91440" tIns="45720" rIns="91440" bIns="45720" rtlCol="0" anchor="ctr">
            <a:noAutofit/>
          </a:bodyPr>
          <a:lstStyle>
            <a:lvl1pPr algn="l" defTabSz="914354" rtl="0" eaLnBrk="1" latinLnBrk="0" hangingPunct="1">
              <a:lnSpc>
                <a:spcPct val="90000"/>
              </a:lnSpc>
              <a:spcBef>
                <a:spcPct val="0"/>
              </a:spcBef>
              <a:buNone/>
              <a:defRPr sz="2400" kern="1200">
                <a:solidFill>
                  <a:schemeClr val="bg1"/>
                </a:solidFill>
                <a:latin typeface="+mj-lt"/>
                <a:ea typeface="+mj-ea"/>
                <a:cs typeface="+mj-cs"/>
              </a:defRPr>
            </a:lvl1pPr>
          </a:lstStyle>
          <a:p>
            <a:pPr algn="ctr"/>
            <a:r>
              <a:rPr lang="tr-TR" b="1" dirty="0"/>
              <a:t/>
            </a:r>
            <a:br>
              <a:rPr lang="tr-TR" b="1" dirty="0"/>
            </a:br>
            <a:r>
              <a:rPr lang="tr-TR" sz="3200" b="1" dirty="0" smtClean="0"/>
              <a:t>SBD ÇIKTILARI</a:t>
            </a:r>
          </a:p>
        </p:txBody>
      </p:sp>
      <p:pic>
        <p:nvPicPr>
          <p:cNvPr id="25" name="Resim 2">
            <a:extLst>
              <a:ext uri="{FF2B5EF4-FFF2-40B4-BE49-F238E27FC236}">
                <a16:creationId xmlns:a16="http://schemas.microsoft.com/office/drawing/2014/main" id="{6B5DB556-2A51-42E4-9F51-E967EBBFF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24125" cy="1026561"/>
          </a:xfrm>
          <a:prstGeom prst="rect">
            <a:avLst/>
          </a:prstGeom>
        </p:spPr>
      </p:pic>
      <p:graphicFrame>
        <p:nvGraphicFramePr>
          <p:cNvPr id="2" name="Tablo 1"/>
          <p:cNvGraphicFramePr>
            <a:graphicFrameLocks noGrp="1"/>
          </p:cNvGraphicFramePr>
          <p:nvPr>
            <p:extLst>
              <p:ext uri="{D42A27DB-BD31-4B8C-83A1-F6EECF244321}">
                <p14:modId xmlns:p14="http://schemas.microsoft.com/office/powerpoint/2010/main" val="2758114816"/>
              </p:ext>
            </p:extLst>
          </p:nvPr>
        </p:nvGraphicFramePr>
        <p:xfrm>
          <a:off x="3775166" y="1125508"/>
          <a:ext cx="8229600" cy="5303849"/>
        </p:xfrm>
        <a:graphic>
          <a:graphicData uri="http://schemas.openxmlformats.org/drawingml/2006/table">
            <a:tbl>
              <a:tblPr firstRow="1" firstCol="1" bandRow="1">
                <a:tableStyleId>{5C22544A-7EE6-4342-B048-85BDC9FD1C3A}</a:tableStyleId>
              </a:tblPr>
              <a:tblGrid>
                <a:gridCol w="590886">
                  <a:extLst>
                    <a:ext uri="{9D8B030D-6E8A-4147-A177-3AD203B41FA5}">
                      <a16:colId xmlns:a16="http://schemas.microsoft.com/office/drawing/2014/main" val="904511895"/>
                    </a:ext>
                  </a:extLst>
                </a:gridCol>
                <a:gridCol w="7638714">
                  <a:extLst>
                    <a:ext uri="{9D8B030D-6E8A-4147-A177-3AD203B41FA5}">
                      <a16:colId xmlns:a16="http://schemas.microsoft.com/office/drawing/2014/main" val="633754383"/>
                    </a:ext>
                  </a:extLst>
                </a:gridCol>
              </a:tblGrid>
              <a:tr h="296641">
                <a:tc gridSpan="2">
                  <a:txBody>
                    <a:bodyPr/>
                    <a:lstStyle/>
                    <a:p>
                      <a:pPr algn="just">
                        <a:lnSpc>
                          <a:spcPct val="107000"/>
                        </a:lnSpc>
                        <a:spcBef>
                          <a:spcPts val="600"/>
                        </a:spcBef>
                        <a:spcAft>
                          <a:spcPts val="600"/>
                        </a:spcAft>
                      </a:pPr>
                      <a:r>
                        <a:rPr lang="tr-TR" sz="1400" dirty="0">
                          <a:effectLst/>
                        </a:rPr>
                        <a:t>Tablo 3.1. SBD-SPORAK Çıktıları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extLst>
                  <a:ext uri="{0D108BD9-81ED-4DB2-BD59-A6C34878D82A}">
                    <a16:rowId xmlns:a16="http://schemas.microsoft.com/office/drawing/2014/main" val="3047957987"/>
                  </a:ext>
                </a:extLst>
              </a:tr>
              <a:tr h="449520">
                <a:tc>
                  <a:txBody>
                    <a:bodyPr/>
                    <a:lstStyle/>
                    <a:p>
                      <a:pPr algn="just">
                        <a:lnSpc>
                          <a:spcPct val="107000"/>
                        </a:lnSpc>
                        <a:spcBef>
                          <a:spcPts val="600"/>
                        </a:spcBef>
                        <a:spcAft>
                          <a:spcPts val="600"/>
                        </a:spcAft>
                      </a:pPr>
                      <a:r>
                        <a:rPr lang="tr-TR" sz="1400">
                          <a:effectLst/>
                        </a:rPr>
                        <a:t>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tr-TR" sz="1400" dirty="0">
                          <a:effectLst/>
                        </a:rPr>
                        <a:t>Spor bilimleri disiplinine özgü konularda yeterli kuramsal ve uygulamalı bilgi birikimine sahiptir ve bu bilgileri alanı ile ilgili karşılaştığı problemlerin çözümünde kullanır.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3677804"/>
                  </a:ext>
                </a:extLst>
              </a:tr>
              <a:tr h="634148">
                <a:tc>
                  <a:txBody>
                    <a:bodyPr/>
                    <a:lstStyle/>
                    <a:p>
                      <a:pPr algn="just">
                        <a:lnSpc>
                          <a:spcPct val="107000"/>
                        </a:lnSpc>
                        <a:spcBef>
                          <a:spcPts val="600"/>
                        </a:spcBef>
                        <a:spcAft>
                          <a:spcPts val="600"/>
                        </a:spcAft>
                      </a:pPr>
                      <a:r>
                        <a:rPr lang="tr-TR" sz="1400">
                          <a:effectLst/>
                        </a:rPr>
                        <a:t>II.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tr-TR" sz="1400" dirty="0">
                          <a:effectLst/>
                        </a:rPr>
                        <a:t>Spor bilimlerinde karşılaşılabilecek problemlere yönelik araştırma konularının incelenmesi için uygulama tasarlar, veri toplar, verileri analiz eder, yorumlar, rapor hazırlar ve etkin bir şekilde sunar.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6007117"/>
                  </a:ext>
                </a:extLst>
              </a:tr>
              <a:tr h="449520">
                <a:tc>
                  <a:txBody>
                    <a:bodyPr/>
                    <a:lstStyle/>
                    <a:p>
                      <a:pPr algn="just">
                        <a:lnSpc>
                          <a:spcPct val="107000"/>
                        </a:lnSpc>
                        <a:spcBef>
                          <a:spcPts val="600"/>
                        </a:spcBef>
                        <a:spcAft>
                          <a:spcPts val="600"/>
                        </a:spcAft>
                      </a:pPr>
                      <a:r>
                        <a:rPr lang="tr-TR" sz="1400">
                          <a:effectLst/>
                        </a:rPr>
                        <a:t>III.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tr-TR" sz="1400" dirty="0">
                          <a:effectLst/>
                        </a:rPr>
                        <a:t>Spor bilimleri ile ilgili ihtiyaç duyulan bir sistemi, süreci, hizmeti veya ürünü güncel yöntemleri kullanarak geliştirir ve uygular.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5144362"/>
                  </a:ext>
                </a:extLst>
              </a:tr>
              <a:tr h="474219">
                <a:tc>
                  <a:txBody>
                    <a:bodyPr/>
                    <a:lstStyle/>
                    <a:p>
                      <a:pPr algn="just">
                        <a:lnSpc>
                          <a:spcPct val="107000"/>
                        </a:lnSpc>
                        <a:spcBef>
                          <a:spcPts val="600"/>
                        </a:spcBef>
                        <a:spcAft>
                          <a:spcPts val="600"/>
                        </a:spcAft>
                      </a:pPr>
                      <a:r>
                        <a:rPr lang="tr-TR" sz="1400">
                          <a:effectLst/>
                        </a:rPr>
                        <a:t>IV.</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tr-TR" sz="1400" dirty="0">
                          <a:effectLst/>
                        </a:rPr>
                        <a:t>Alan uygulamaları için gerekli olan güncel ve işlevsel araçları seçerek kullanır, bilişim teknolojilerinden etkin bir şekilde yararlanır ve bu teknolojilerdeki gelişmeleri takip eder.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4858848"/>
                  </a:ext>
                </a:extLst>
              </a:tr>
              <a:tr h="296641">
                <a:tc>
                  <a:txBody>
                    <a:bodyPr/>
                    <a:lstStyle/>
                    <a:p>
                      <a:pPr algn="just">
                        <a:lnSpc>
                          <a:spcPct val="107000"/>
                        </a:lnSpc>
                        <a:spcBef>
                          <a:spcPts val="600"/>
                        </a:spcBef>
                        <a:spcAft>
                          <a:spcPts val="600"/>
                        </a:spcAft>
                      </a:pPr>
                      <a:r>
                        <a:rPr lang="tr-TR" sz="1400">
                          <a:effectLst/>
                        </a:rPr>
                        <a:t>V.</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tr-TR" sz="1400" dirty="0">
                          <a:effectLst/>
                        </a:rPr>
                        <a:t>Disiplin içi ve çok disiplinli takımlarda bireysel ve/veya iş birliği içinde çalışır.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0400957"/>
                  </a:ext>
                </a:extLst>
              </a:tr>
              <a:tr h="449520">
                <a:tc>
                  <a:txBody>
                    <a:bodyPr/>
                    <a:lstStyle/>
                    <a:p>
                      <a:pPr algn="just">
                        <a:lnSpc>
                          <a:spcPct val="107000"/>
                        </a:lnSpc>
                        <a:spcBef>
                          <a:spcPts val="600"/>
                        </a:spcBef>
                        <a:spcAft>
                          <a:spcPts val="600"/>
                        </a:spcAft>
                      </a:pPr>
                      <a:r>
                        <a:rPr lang="tr-TR" sz="1400">
                          <a:effectLst/>
                        </a:rPr>
                        <a:t>VI.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tr-TR" sz="1400" dirty="0">
                          <a:effectLst/>
                        </a:rPr>
                        <a:t>Türkçeyi etkili bir şekilde sözlü ve yazılı olarak kullanır. Temel düzeyde en az bir yabancı dilde iletişim kurar.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0370130"/>
                  </a:ext>
                </a:extLst>
              </a:tr>
              <a:tr h="449520">
                <a:tc>
                  <a:txBody>
                    <a:bodyPr/>
                    <a:lstStyle/>
                    <a:p>
                      <a:pPr algn="just">
                        <a:lnSpc>
                          <a:spcPct val="107000"/>
                        </a:lnSpc>
                        <a:spcBef>
                          <a:spcPts val="600"/>
                        </a:spcBef>
                        <a:spcAft>
                          <a:spcPts val="600"/>
                        </a:spcAft>
                      </a:pPr>
                      <a:r>
                        <a:rPr lang="tr-TR" sz="1400">
                          <a:effectLst/>
                        </a:rPr>
                        <a:t>VII.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tr-TR" sz="1400" dirty="0">
                          <a:effectLst/>
                        </a:rPr>
                        <a:t>Spor bilimleri dışında en az iki adet ders alarak farklı disiplinler hakkında temel düzeyde bilgi sahibi olur.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3388491"/>
                  </a:ext>
                </a:extLst>
              </a:tr>
              <a:tr h="422765">
                <a:tc>
                  <a:txBody>
                    <a:bodyPr/>
                    <a:lstStyle/>
                    <a:p>
                      <a:pPr algn="just">
                        <a:lnSpc>
                          <a:spcPct val="107000"/>
                        </a:lnSpc>
                        <a:spcBef>
                          <a:spcPts val="600"/>
                        </a:spcBef>
                        <a:spcAft>
                          <a:spcPts val="600"/>
                        </a:spcAft>
                      </a:pPr>
                      <a:r>
                        <a:rPr lang="tr-TR" sz="1400">
                          <a:effectLst/>
                        </a:rPr>
                        <a:t>VIII.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tr-TR" sz="1400" dirty="0">
                          <a:effectLst/>
                        </a:rPr>
                        <a:t>Yaşam boyu öğrenmenin gerekliliğiyle kendini sürekli yenileme ve geliştirme bilincine sahiptir.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1567947"/>
                  </a:ext>
                </a:extLst>
              </a:tr>
              <a:tr h="607014">
                <a:tc>
                  <a:txBody>
                    <a:bodyPr/>
                    <a:lstStyle/>
                    <a:p>
                      <a:pPr algn="just">
                        <a:lnSpc>
                          <a:spcPct val="107000"/>
                        </a:lnSpc>
                        <a:spcBef>
                          <a:spcPts val="600"/>
                        </a:spcBef>
                        <a:spcAft>
                          <a:spcPts val="600"/>
                        </a:spcAft>
                      </a:pPr>
                      <a:r>
                        <a:rPr lang="tr-TR" sz="1400">
                          <a:effectLst/>
                        </a:rPr>
                        <a:t>IX.</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tr-TR" sz="1400" dirty="0">
                          <a:effectLst/>
                        </a:rPr>
                        <a:t>Mesleki, etik ve yasal standartların/düzenlemelerin farkındadır, bunlara uygun tutum ve davranışlar gösterir, gönüllülük çalışmalarını organize eder ve liderlik becerisine sahiptir.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4386162"/>
                  </a:ext>
                </a:extLst>
              </a:tr>
              <a:tr h="296641">
                <a:tc>
                  <a:txBody>
                    <a:bodyPr/>
                    <a:lstStyle/>
                    <a:p>
                      <a:pPr algn="just">
                        <a:lnSpc>
                          <a:spcPct val="107000"/>
                        </a:lnSpc>
                        <a:spcBef>
                          <a:spcPts val="600"/>
                        </a:spcBef>
                        <a:spcAft>
                          <a:spcPts val="600"/>
                        </a:spcAft>
                      </a:pPr>
                      <a:r>
                        <a:rPr lang="tr-TR" sz="1400">
                          <a:effectLst/>
                        </a:rPr>
                        <a:t>X.</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tr-TR" sz="1400" dirty="0">
                          <a:effectLst/>
                        </a:rPr>
                        <a:t>Sürdürülebilir kalkınma hakkında bilgi sahibidir, girişimci ve yenilikçi davranışlar sergiler.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8016044"/>
                  </a:ext>
                </a:extLst>
              </a:tr>
              <a:tr h="449520">
                <a:tc>
                  <a:txBody>
                    <a:bodyPr/>
                    <a:lstStyle/>
                    <a:p>
                      <a:pPr algn="just">
                        <a:lnSpc>
                          <a:spcPct val="107000"/>
                        </a:lnSpc>
                        <a:spcBef>
                          <a:spcPts val="600"/>
                        </a:spcBef>
                        <a:spcAft>
                          <a:spcPts val="600"/>
                        </a:spcAft>
                      </a:pPr>
                      <a:r>
                        <a:rPr lang="tr-TR" sz="1400">
                          <a:effectLst/>
                        </a:rPr>
                        <a:t>XI.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tr-TR" sz="1400" dirty="0">
                          <a:effectLst/>
                        </a:rPr>
                        <a:t>Spor bilimleri uygulamalarının evrensel ve toplumsal düzeyde etkilerini bilir (sağlık, güvenlik, çevresel, ekonomik, sosyal vb.) ve bu bilgileri sorunların çözümünde kullanır.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6049277"/>
                  </a:ext>
                </a:extLst>
              </a:tr>
            </a:tbl>
          </a:graphicData>
        </a:graphic>
      </p:graphicFrame>
      <p:sp>
        <p:nvSpPr>
          <p:cNvPr id="3" name="Dikdörtgen 2"/>
          <p:cNvSpPr/>
          <p:nvPr/>
        </p:nvSpPr>
        <p:spPr>
          <a:xfrm>
            <a:off x="562062" y="1125507"/>
            <a:ext cx="2932606" cy="506808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t>Ölçüt 3. Program Çıktıları (PÇ) ve </a:t>
            </a:r>
            <a:r>
              <a:rPr lang="tr-TR" b="1" dirty="0" smtClean="0"/>
              <a:t>Değerlendirme</a:t>
            </a:r>
          </a:p>
          <a:p>
            <a:endParaRPr lang="tr-TR" b="1" dirty="0"/>
          </a:p>
          <a:p>
            <a:r>
              <a:rPr lang="tr-TR" dirty="0"/>
              <a:t>3.1. Program çıktıları (PÇ) program eğitim amaçlarına ulaşabilmek için gerekli bilgi, beceri ve yetkinliklerin tümünü kapsamalı ve Tablo 3.1’de sıralanan SBD-SPORAK çıktılarını da içerecek biçimde tanımlanmalıdır.</a:t>
            </a:r>
            <a:r>
              <a:rPr lang="tr-TR" b="1" dirty="0"/>
              <a:t/>
            </a:r>
            <a:br>
              <a:rPr lang="tr-TR" b="1" dirty="0"/>
            </a:br>
            <a:endParaRPr lang="tr-TR" dirty="0"/>
          </a:p>
        </p:txBody>
      </p:sp>
    </p:spTree>
    <p:extLst>
      <p:ext uri="{BB962C8B-B14F-4D97-AF65-F5344CB8AC3E}">
        <p14:creationId xmlns:p14="http://schemas.microsoft.com/office/powerpoint/2010/main" val="3045023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94113" y="178253"/>
            <a:ext cx="8671591" cy="665141"/>
          </a:xfrm>
        </p:spPr>
        <p:txBody>
          <a:bodyPr/>
          <a:lstStyle/>
          <a:p>
            <a:r>
              <a:rPr lang="tr-TR" sz="3200" b="1" dirty="0" smtClean="0"/>
              <a:t>ÖLÇÜT 4. Eğitim </a:t>
            </a:r>
            <a:r>
              <a:rPr lang="tr-TR" sz="3200" b="1" dirty="0"/>
              <a:t>Programı</a:t>
            </a:r>
            <a:r>
              <a:rPr lang="tr-TR" b="1" dirty="0"/>
              <a:t/>
            </a:r>
            <a:br>
              <a:rPr lang="tr-TR" b="1" dirty="0"/>
            </a:br>
            <a:endParaRPr lang="tr-TR" dirty="0"/>
          </a:p>
        </p:txBody>
      </p:sp>
      <p:pic>
        <p:nvPicPr>
          <p:cNvPr id="3" name="Resim 2">
            <a:extLst>
              <a:ext uri="{FF2B5EF4-FFF2-40B4-BE49-F238E27FC236}">
                <a16:creationId xmlns:a16="http://schemas.microsoft.com/office/drawing/2014/main" id="{6B5DB556-2A51-42E4-9F51-E967EBBFF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24125" cy="1026561"/>
          </a:xfrm>
          <a:prstGeom prst="rect">
            <a:avLst/>
          </a:prstGeom>
        </p:spPr>
      </p:pic>
      <p:sp>
        <p:nvSpPr>
          <p:cNvPr id="4" name="Dikdörtgen 3"/>
          <p:cNvSpPr/>
          <p:nvPr/>
        </p:nvSpPr>
        <p:spPr>
          <a:xfrm>
            <a:off x="705395" y="1254035"/>
            <a:ext cx="10894422" cy="5690469"/>
          </a:xfrm>
          <a:prstGeom prst="rect">
            <a:avLst/>
          </a:prstGeom>
        </p:spPr>
        <p:txBody>
          <a:bodyPr wrap="square">
            <a:spAutoFit/>
          </a:bodyPr>
          <a:lstStyle/>
          <a:p>
            <a:pPr marL="270510" indent="-270510" algn="just">
              <a:lnSpc>
                <a:spcPct val="107000"/>
              </a:lnSpc>
              <a:spcBef>
                <a:spcPts val="600"/>
              </a:spcBef>
              <a:spcAft>
                <a:spcPts val="600"/>
              </a:spcAft>
            </a:pPr>
            <a:r>
              <a:rPr lang="tr-TR" sz="1900" dirty="0">
                <a:latin typeface="Times New Roman" panose="02020603050405020304" pitchFamily="18" charset="0"/>
                <a:ea typeface="Calibri" panose="020F0502020204030204" pitchFamily="34" charset="0"/>
                <a:cs typeface="Times New Roman" panose="02020603050405020304" pitchFamily="18" charset="0"/>
              </a:rPr>
              <a:t>4.1 Her programın eğitim amaçlarını, çıktılarını ve disipline özgü ölçütlerini içeren bir eğitim programı olmalıdır</a:t>
            </a:r>
            <a:r>
              <a:rPr lang="tr-TR" sz="19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r>
              <a:rPr lang="tr-TR" sz="1900" dirty="0"/>
              <a:t>4.2 Eğitim programındaki derslere ilişkin ders izlencelerinde öğrenme çıktıları, içerik, öğretim yöntemleri ve ölçme-değerlendirme öğelerinde tutarlılık sağlanmalı ve program çıktılarını kazandırmayı garanti etmelidir.</a:t>
            </a:r>
          </a:p>
          <a:p>
            <a:pPr algn="just"/>
            <a:r>
              <a:rPr lang="tr-TR" sz="1900" dirty="0"/>
              <a:t>4.3 Eğitim programının uygulanmasını güvence altına alacak ve sürekli gelişimini sağlayacak bir sistem bulunmalıdır</a:t>
            </a:r>
            <a:r>
              <a:rPr lang="tr-TR" sz="1900" dirty="0" smtClean="0"/>
              <a:t>.</a:t>
            </a:r>
          </a:p>
          <a:p>
            <a:pPr algn="just"/>
            <a:r>
              <a:rPr lang="tr-TR" sz="2000" b="1" dirty="0" smtClean="0">
                <a:solidFill>
                  <a:srgbClr val="FF0000"/>
                </a:solidFill>
              </a:rPr>
              <a:t>4.4 </a:t>
            </a:r>
            <a:r>
              <a:rPr lang="tr-TR" sz="2000" b="1" dirty="0">
                <a:solidFill>
                  <a:srgbClr val="FF0000"/>
                </a:solidFill>
              </a:rPr>
              <a:t>Eğitim programı aşağıdaki bileşenleri içermelidir;</a:t>
            </a:r>
          </a:p>
          <a:p>
            <a:pPr algn="just"/>
            <a:r>
              <a:rPr lang="tr-TR" sz="2000" b="1" dirty="0">
                <a:solidFill>
                  <a:srgbClr val="FF0000"/>
                </a:solidFill>
              </a:rPr>
              <a:t>(a) En az 48 kredi ya da en az 90 AKTS kredisi* tutarında programa özgü meslek bilgisi derslerini,</a:t>
            </a:r>
          </a:p>
          <a:p>
            <a:pPr algn="just"/>
            <a:r>
              <a:rPr lang="tr-TR" sz="2000" b="1" dirty="0">
                <a:solidFill>
                  <a:srgbClr val="FF0000"/>
                </a:solidFill>
              </a:rPr>
              <a:t>* Beden Eğitimi ve Spor Öğretmenliği ve benzeri adlı programlar için en az 32 kredi ya da en az 60 AKTS kredisi</a:t>
            </a:r>
          </a:p>
          <a:p>
            <a:pPr algn="just"/>
            <a:r>
              <a:rPr lang="tr-TR" sz="2000" b="1" dirty="0">
                <a:solidFill>
                  <a:srgbClr val="FF0000"/>
                </a:solidFill>
              </a:rPr>
              <a:t> </a:t>
            </a:r>
          </a:p>
          <a:p>
            <a:pPr algn="just"/>
            <a:r>
              <a:rPr lang="tr-TR" sz="2000" b="1" dirty="0">
                <a:solidFill>
                  <a:srgbClr val="FF0000"/>
                </a:solidFill>
              </a:rPr>
              <a:t>(b) En az 32 kredi ya da en az 60 AKTS kredisi** tutarında alan bilgisi derslerini,</a:t>
            </a:r>
          </a:p>
          <a:p>
            <a:pPr algn="just"/>
            <a:r>
              <a:rPr lang="tr-TR" sz="2000" b="1" dirty="0">
                <a:solidFill>
                  <a:srgbClr val="FF0000"/>
                </a:solidFill>
              </a:rPr>
              <a:t>** Beden Eğitimi ve Spor Öğretmenliği ve benzeri adlı programlar için en az 48 kredi ya da en az 90 AKTS </a:t>
            </a:r>
            <a:r>
              <a:rPr lang="tr-TR" sz="2000" b="1" dirty="0" smtClean="0">
                <a:solidFill>
                  <a:srgbClr val="FF0000"/>
                </a:solidFill>
              </a:rPr>
              <a:t>kredisi</a:t>
            </a:r>
          </a:p>
          <a:p>
            <a:pPr algn="just"/>
            <a:r>
              <a:rPr lang="tr-TR" sz="2000" b="1" dirty="0">
                <a:solidFill>
                  <a:srgbClr val="FF0000"/>
                </a:solidFill>
              </a:rPr>
              <a:t>(c) Eğitim programının yapısal içeriğini bütünleyen ve program amaçları doğrultusunda genel kültür derslerini.</a:t>
            </a:r>
          </a:p>
          <a:p>
            <a:pPr algn="just"/>
            <a:endParaRPr lang="tr-TR" sz="2000" dirty="0"/>
          </a:p>
          <a:p>
            <a:pPr marL="270510" indent="-270510" algn="just">
              <a:lnSpc>
                <a:spcPct val="107000"/>
              </a:lnSpc>
              <a:spcBef>
                <a:spcPts val="600"/>
              </a:spcBef>
              <a:spcAft>
                <a:spcPts val="600"/>
              </a:spcAft>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386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15737" y="178253"/>
            <a:ext cx="8749968" cy="665141"/>
          </a:xfrm>
        </p:spPr>
        <p:txBody>
          <a:bodyPr/>
          <a:lstStyle/>
          <a:p>
            <a:r>
              <a:rPr lang="tr-TR" sz="3200" b="1" dirty="0"/>
              <a:t>ÖLÇÜT 4. Eğitim Programı</a:t>
            </a:r>
            <a:br>
              <a:rPr lang="tr-TR" sz="3200" b="1" dirty="0"/>
            </a:br>
            <a:endParaRPr lang="tr-TR" sz="3200" dirty="0"/>
          </a:p>
        </p:txBody>
      </p:sp>
      <p:pic>
        <p:nvPicPr>
          <p:cNvPr id="3" name="Resim 2">
            <a:extLst>
              <a:ext uri="{FF2B5EF4-FFF2-40B4-BE49-F238E27FC236}">
                <a16:creationId xmlns:a16="http://schemas.microsoft.com/office/drawing/2014/main" id="{6B5DB556-2A51-42E4-9F51-E967EBBFF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24125" cy="1026561"/>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val="3629532888"/>
              </p:ext>
            </p:extLst>
          </p:nvPr>
        </p:nvGraphicFramePr>
        <p:xfrm>
          <a:off x="1188720" y="1026561"/>
          <a:ext cx="10620104" cy="5634148"/>
        </p:xfrm>
        <a:graphic>
          <a:graphicData uri="http://schemas.openxmlformats.org/drawingml/2006/table">
            <a:tbl>
              <a:tblPr firstRow="1" bandRow="1">
                <a:tableStyleId>{21E4AEA4-8DFA-4A89-87EB-49C32662AFE0}</a:tableStyleId>
              </a:tblPr>
              <a:tblGrid>
                <a:gridCol w="1611071">
                  <a:extLst>
                    <a:ext uri="{9D8B030D-6E8A-4147-A177-3AD203B41FA5}">
                      <a16:colId xmlns:a16="http://schemas.microsoft.com/office/drawing/2014/main" val="2968878785"/>
                    </a:ext>
                  </a:extLst>
                </a:gridCol>
                <a:gridCol w="3532417">
                  <a:extLst>
                    <a:ext uri="{9D8B030D-6E8A-4147-A177-3AD203B41FA5}">
                      <a16:colId xmlns:a16="http://schemas.microsoft.com/office/drawing/2014/main" val="4107792526"/>
                    </a:ext>
                  </a:extLst>
                </a:gridCol>
                <a:gridCol w="2738308">
                  <a:extLst>
                    <a:ext uri="{9D8B030D-6E8A-4147-A177-3AD203B41FA5}">
                      <a16:colId xmlns:a16="http://schemas.microsoft.com/office/drawing/2014/main" val="3779734328"/>
                    </a:ext>
                  </a:extLst>
                </a:gridCol>
                <a:gridCol w="2738308">
                  <a:extLst>
                    <a:ext uri="{9D8B030D-6E8A-4147-A177-3AD203B41FA5}">
                      <a16:colId xmlns:a16="http://schemas.microsoft.com/office/drawing/2014/main" val="2148095013"/>
                    </a:ext>
                  </a:extLst>
                </a:gridCol>
              </a:tblGrid>
              <a:tr h="774738">
                <a:tc>
                  <a:txBody>
                    <a:bodyPr/>
                    <a:lstStyle/>
                    <a:p>
                      <a:r>
                        <a:rPr lang="tr-TR" sz="1600" dirty="0" smtClean="0"/>
                        <a:t>BÖLÜM</a:t>
                      </a:r>
                      <a:endParaRPr lang="tr-TR" sz="1600" dirty="0"/>
                    </a:p>
                  </a:txBody>
                  <a:tcPr/>
                </a:tc>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tr-TR" sz="1600" dirty="0" smtClean="0"/>
                        <a:t>Meslek  Bilgisi Dersleri </a:t>
                      </a:r>
                    </a:p>
                    <a:p>
                      <a:pPr algn="ctr"/>
                      <a:r>
                        <a:rPr lang="tr-TR" sz="1600" dirty="0" smtClean="0"/>
                        <a:t>4.4(a)</a:t>
                      </a:r>
                      <a:endParaRPr lang="tr-TR" sz="1600" dirty="0"/>
                    </a:p>
                  </a:txBody>
                  <a:tcPr/>
                </a:tc>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tr-TR" sz="1600" dirty="0" smtClean="0"/>
                        <a:t>Alan</a:t>
                      </a:r>
                      <a:r>
                        <a:rPr lang="tr-TR" sz="1600" baseline="0" dirty="0" smtClean="0"/>
                        <a:t> Bilgisi Dersleri </a:t>
                      </a:r>
                    </a:p>
                    <a:p>
                      <a:pPr marL="0" marR="0" indent="0" algn="ctr" defTabSz="914354" rtl="0" eaLnBrk="1" fontAlgn="auto" latinLnBrk="0" hangingPunct="1">
                        <a:lnSpc>
                          <a:spcPct val="100000"/>
                        </a:lnSpc>
                        <a:spcBef>
                          <a:spcPts val="0"/>
                        </a:spcBef>
                        <a:spcAft>
                          <a:spcPts val="0"/>
                        </a:spcAft>
                        <a:buClrTx/>
                        <a:buSzTx/>
                        <a:buFontTx/>
                        <a:buNone/>
                        <a:tabLst/>
                        <a:defRPr/>
                      </a:pPr>
                      <a:r>
                        <a:rPr lang="tr-TR" sz="1600" dirty="0" smtClean="0"/>
                        <a:t>4.4.(b)</a:t>
                      </a:r>
                      <a:endParaRPr lang="tr-TR" sz="1600" dirty="0"/>
                    </a:p>
                  </a:txBody>
                  <a:tcPr/>
                </a:tc>
                <a:tc>
                  <a:txBody>
                    <a:bodyPr/>
                    <a:lstStyle/>
                    <a:p>
                      <a:pPr algn="ctr"/>
                      <a:r>
                        <a:rPr lang="tr-TR" sz="1600" dirty="0" smtClean="0"/>
                        <a:t>Genel Eğitim (Kültür)</a:t>
                      </a:r>
                    </a:p>
                    <a:p>
                      <a:pPr algn="ctr"/>
                      <a:r>
                        <a:rPr lang="tr-TR" sz="1600" dirty="0" smtClean="0"/>
                        <a:t>4.4(c)</a:t>
                      </a:r>
                      <a:endParaRPr lang="tr-TR" sz="1600" dirty="0"/>
                    </a:p>
                  </a:txBody>
                  <a:tcPr/>
                </a:tc>
                <a:extLst>
                  <a:ext uri="{0D108BD9-81ED-4DB2-BD59-A6C34878D82A}">
                    <a16:rowId xmlns:a16="http://schemas.microsoft.com/office/drawing/2014/main" val="3324107747"/>
                  </a:ext>
                </a:extLst>
              </a:tr>
              <a:tr h="1252531">
                <a:tc>
                  <a:txBody>
                    <a:bodyPr/>
                    <a:lstStyle/>
                    <a:p>
                      <a:r>
                        <a:rPr lang="tr-TR" sz="1600" b="1" dirty="0" smtClean="0"/>
                        <a:t>BESÖ**</a:t>
                      </a:r>
                      <a:endParaRPr lang="tr-TR" sz="1600" b="1" dirty="0"/>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tr-TR" sz="1600" baseline="0" dirty="0" smtClean="0">
                          <a:solidFill>
                            <a:srgbClr val="FF0000"/>
                          </a:solidFill>
                        </a:rPr>
                        <a:t>Formasyon Dersleri (Eğitime Giriş, Eğitim Psikolojisi, Öğretim İlke ve Yöntemleri, Sınıf Yönetimi vb.)</a:t>
                      </a:r>
                      <a:endParaRPr lang="tr-TR" sz="1600" dirty="0" smtClean="0">
                        <a:solidFill>
                          <a:srgbClr val="FF0000"/>
                        </a:solidFill>
                      </a:endParaRPr>
                    </a:p>
                    <a:p>
                      <a:endParaRPr lang="tr-TR" sz="1600" dirty="0">
                        <a:solidFill>
                          <a:srgbClr val="FF0000"/>
                        </a:solidFill>
                      </a:endParaRPr>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tr-TR" sz="1600" baseline="0" dirty="0" smtClean="0">
                          <a:solidFill>
                            <a:srgbClr val="FF0000"/>
                          </a:solidFill>
                        </a:rPr>
                        <a:t>Spor Bilimlerine Giriş, Motor Gelişim, Antrenman Bilgisi, Hareket Eğitimi, Spor Branşlarına ait dersler vb. </a:t>
                      </a:r>
                      <a:endParaRPr lang="tr-TR" sz="1600" dirty="0" smtClean="0">
                        <a:solidFill>
                          <a:srgbClr val="FF0000"/>
                        </a:solidFill>
                      </a:endParaRPr>
                    </a:p>
                    <a:p>
                      <a:pPr marL="0" marR="0" indent="0" algn="l" defTabSz="914354" rtl="0" eaLnBrk="1" fontAlgn="auto" latinLnBrk="0" hangingPunct="1">
                        <a:lnSpc>
                          <a:spcPct val="100000"/>
                        </a:lnSpc>
                        <a:spcBef>
                          <a:spcPts val="0"/>
                        </a:spcBef>
                        <a:spcAft>
                          <a:spcPts val="0"/>
                        </a:spcAft>
                        <a:buClrTx/>
                        <a:buSzTx/>
                        <a:buFontTx/>
                        <a:buNone/>
                        <a:tabLst/>
                        <a:defRPr/>
                      </a:pPr>
                      <a:endParaRPr lang="tr-TR" sz="1600" dirty="0" smtClean="0">
                        <a:solidFill>
                          <a:srgbClr val="FF0000"/>
                        </a:solidFill>
                      </a:endParaRPr>
                    </a:p>
                  </a:txBody>
                  <a:tcPr/>
                </a:tc>
                <a:tc>
                  <a:txBody>
                    <a:bodyPr/>
                    <a:lstStyle/>
                    <a:p>
                      <a:r>
                        <a:rPr lang="tr-TR" sz="1600" dirty="0" smtClean="0"/>
                        <a:t>Türk Dili I,II</a:t>
                      </a:r>
                    </a:p>
                    <a:p>
                      <a:r>
                        <a:rPr lang="tr-TR" sz="1600" dirty="0" smtClean="0"/>
                        <a:t>Atatürk İlkeleri ve </a:t>
                      </a:r>
                      <a:r>
                        <a:rPr lang="tr-TR" sz="1600" dirty="0" err="1" smtClean="0"/>
                        <a:t>İnkilap</a:t>
                      </a:r>
                      <a:r>
                        <a:rPr lang="tr-TR" sz="1600" baseline="0" dirty="0" smtClean="0"/>
                        <a:t> Tarihi I,II</a:t>
                      </a:r>
                    </a:p>
                    <a:p>
                      <a:r>
                        <a:rPr lang="tr-TR" sz="1600" baseline="0" dirty="0" smtClean="0"/>
                        <a:t>Yabancı Dil I,II</a:t>
                      </a:r>
                      <a:r>
                        <a:rPr lang="tr-TR" sz="1600" dirty="0" smtClean="0"/>
                        <a:t> </a:t>
                      </a:r>
                      <a:endParaRPr lang="tr-TR" sz="1600" dirty="0"/>
                    </a:p>
                  </a:txBody>
                  <a:tcPr/>
                </a:tc>
                <a:extLst>
                  <a:ext uri="{0D108BD9-81ED-4DB2-BD59-A6C34878D82A}">
                    <a16:rowId xmlns:a16="http://schemas.microsoft.com/office/drawing/2014/main" val="1793649733"/>
                  </a:ext>
                </a:extLst>
              </a:tr>
              <a:tr h="1233841">
                <a:tc>
                  <a:txBody>
                    <a:bodyPr/>
                    <a:lstStyle/>
                    <a:p>
                      <a:r>
                        <a:rPr lang="tr-TR" sz="1600" b="1" dirty="0" smtClean="0"/>
                        <a:t>ANE</a:t>
                      </a:r>
                      <a:endParaRPr lang="tr-TR" sz="1600" b="1" dirty="0"/>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tr-TR" sz="1600" dirty="0" smtClean="0"/>
                        <a:t>Antrenörlük Eğitimi ve İlkeleri, Antrenman Bilimi I ve II, Hareket ve Maç Analizi, Sporda Yetenek Seçimi, Egzersiz Fizyolojisi vb.</a:t>
                      </a:r>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tr-TR" sz="1600" dirty="0" smtClean="0"/>
                        <a:t>Spor Bilimlerine Giriş, Anatomi ve </a:t>
                      </a:r>
                      <a:r>
                        <a:rPr lang="tr-TR" sz="1600" dirty="0" err="1" smtClean="0"/>
                        <a:t>Kinesiyoloji</a:t>
                      </a:r>
                      <a:r>
                        <a:rPr lang="tr-TR" sz="1600" dirty="0" smtClean="0"/>
                        <a:t>, Fizyoloji, Beslenme</a:t>
                      </a:r>
                      <a:r>
                        <a:rPr lang="tr-TR" sz="1600" baseline="0" dirty="0" smtClean="0"/>
                        <a:t> vb.</a:t>
                      </a:r>
                      <a:endParaRPr lang="tr-TR" sz="1600" dirty="0" smtClean="0"/>
                    </a:p>
                    <a:p>
                      <a:endParaRPr lang="tr-TR" sz="1600" dirty="0"/>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tr-TR" sz="1600" dirty="0" smtClean="0"/>
                        <a:t>Türk Dili, İngilizce, Atatürk İlkeleri ve </a:t>
                      </a:r>
                      <a:r>
                        <a:rPr lang="tr-TR" sz="1600" dirty="0" err="1" smtClean="0"/>
                        <a:t>İnkilap</a:t>
                      </a:r>
                      <a:r>
                        <a:rPr lang="tr-TR" sz="1600" baseline="0" dirty="0" smtClean="0"/>
                        <a:t> Tarihi, Bilgi Teknolojileri ve Kodlama</a:t>
                      </a:r>
                      <a:endParaRPr lang="tr-TR" sz="1600" dirty="0" smtClean="0"/>
                    </a:p>
                    <a:p>
                      <a:endParaRPr lang="tr-TR" sz="1600" dirty="0"/>
                    </a:p>
                  </a:txBody>
                  <a:tcPr/>
                </a:tc>
                <a:extLst>
                  <a:ext uri="{0D108BD9-81ED-4DB2-BD59-A6C34878D82A}">
                    <a16:rowId xmlns:a16="http://schemas.microsoft.com/office/drawing/2014/main" val="2536178745"/>
                  </a:ext>
                </a:extLst>
              </a:tr>
              <a:tr h="1252531">
                <a:tc>
                  <a:txBody>
                    <a:bodyPr/>
                    <a:lstStyle/>
                    <a:p>
                      <a:r>
                        <a:rPr lang="tr-TR" sz="1600" b="1" dirty="0" smtClean="0"/>
                        <a:t>SYO</a:t>
                      </a:r>
                      <a:endParaRPr lang="tr-TR" sz="1600" b="1" dirty="0"/>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tr-TR" sz="1600" dirty="0" smtClean="0"/>
                        <a:t>Sporda Yönetim ve Organizasyon, Spor İşletmeciliği,</a:t>
                      </a:r>
                      <a:r>
                        <a:rPr lang="tr-TR" sz="1600" baseline="0" dirty="0" smtClean="0"/>
                        <a:t> Spor Hukuku, Spor Ekonomisi, Spor Pazarlaması </a:t>
                      </a:r>
                      <a:r>
                        <a:rPr lang="tr-TR" sz="1600" dirty="0" smtClean="0"/>
                        <a:t>vb.</a:t>
                      </a:r>
                    </a:p>
                    <a:p>
                      <a:endParaRPr lang="tr-TR" sz="1600" dirty="0"/>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tr-TR" sz="1600" dirty="0" smtClean="0"/>
                        <a:t>Spor Bilimlerine Giriş, Yönetim Bilimine Giriş, İktisada Giriş, Davranış Bilimleri, Kamu Yönetimi, Pazarlama Stratejileri vb. </a:t>
                      </a:r>
                    </a:p>
                  </a:txBody>
                  <a:tcPr/>
                </a:tc>
                <a:tc>
                  <a:txBody>
                    <a:bodyPr/>
                    <a:lstStyle/>
                    <a:p>
                      <a:r>
                        <a:rPr lang="tr-TR" sz="1600" dirty="0" smtClean="0"/>
                        <a:t>Türk Dili, İngilizce, Atatürk İlkeleri ve </a:t>
                      </a:r>
                      <a:r>
                        <a:rPr lang="tr-TR" sz="1600" dirty="0" err="1" smtClean="0"/>
                        <a:t>İnkilap</a:t>
                      </a:r>
                      <a:r>
                        <a:rPr lang="tr-TR" sz="1600" baseline="0" dirty="0" smtClean="0"/>
                        <a:t> Tarihi</a:t>
                      </a:r>
                      <a:r>
                        <a:rPr lang="tr-TR" sz="1600" dirty="0" smtClean="0"/>
                        <a:t> </a:t>
                      </a:r>
                      <a:endParaRPr lang="tr-TR" sz="1600" dirty="0"/>
                    </a:p>
                  </a:txBody>
                  <a:tcPr/>
                </a:tc>
                <a:extLst>
                  <a:ext uri="{0D108BD9-81ED-4DB2-BD59-A6C34878D82A}">
                    <a16:rowId xmlns:a16="http://schemas.microsoft.com/office/drawing/2014/main" val="3482503561"/>
                  </a:ext>
                </a:extLst>
              </a:tr>
              <a:tr h="1004289">
                <a:tc>
                  <a:txBody>
                    <a:bodyPr/>
                    <a:lstStyle/>
                    <a:p>
                      <a:r>
                        <a:rPr lang="tr-TR" sz="1600" b="1" dirty="0" smtClean="0"/>
                        <a:t>REK</a:t>
                      </a:r>
                      <a:endParaRPr lang="tr-TR" sz="1600" b="1" dirty="0"/>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tr-TR" sz="1600" dirty="0" smtClean="0"/>
                        <a:t>Rekreasyon Bilimine Giriş, Herkes için Spor, Rekreasyon Liderliği, Rekreasyon Eğitimi, </a:t>
                      </a:r>
                      <a:r>
                        <a:rPr lang="tr-TR" sz="1600" baseline="0" dirty="0" smtClean="0"/>
                        <a:t>Serbest Zaman Felsefesi vb.</a:t>
                      </a:r>
                      <a:endParaRPr lang="tr-TR" sz="1600" dirty="0"/>
                    </a:p>
                  </a:txBody>
                  <a:tcPr/>
                </a:tc>
                <a:tc>
                  <a:txBody>
                    <a:bodyPr/>
                    <a:lstStyle/>
                    <a:p>
                      <a:r>
                        <a:rPr lang="tr-TR" sz="1600" dirty="0" smtClean="0"/>
                        <a:t>Anatomi ve </a:t>
                      </a:r>
                      <a:r>
                        <a:rPr lang="tr-TR" sz="1600" dirty="0" err="1" smtClean="0"/>
                        <a:t>Kinesiyoloji</a:t>
                      </a:r>
                      <a:r>
                        <a:rPr lang="tr-TR" sz="1600" dirty="0" smtClean="0"/>
                        <a:t>, </a:t>
                      </a:r>
                      <a:r>
                        <a:rPr lang="tr-TR" sz="1600" baseline="0" dirty="0" smtClean="0"/>
                        <a:t>Temel Dans Eğitimi, Spor Branşlarına ait dersler vb.</a:t>
                      </a:r>
                      <a:endParaRPr lang="tr-TR" sz="1600" dirty="0"/>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tr-TR" sz="1600" dirty="0" smtClean="0"/>
                        <a:t>Türk Dili, İngilizce, Atatürk İlkeleri ve </a:t>
                      </a:r>
                      <a:r>
                        <a:rPr lang="tr-TR" sz="1600" dirty="0" err="1" smtClean="0"/>
                        <a:t>İnkilap</a:t>
                      </a:r>
                      <a:r>
                        <a:rPr lang="tr-TR" sz="1600" baseline="0" dirty="0" smtClean="0"/>
                        <a:t> Tarihi</a:t>
                      </a:r>
                      <a:r>
                        <a:rPr lang="tr-TR" sz="1600" dirty="0" smtClean="0"/>
                        <a:t> </a:t>
                      </a:r>
                    </a:p>
                    <a:p>
                      <a:endParaRPr lang="tr-TR" sz="1600" dirty="0"/>
                    </a:p>
                  </a:txBody>
                  <a:tcPr/>
                </a:tc>
                <a:extLst>
                  <a:ext uri="{0D108BD9-81ED-4DB2-BD59-A6C34878D82A}">
                    <a16:rowId xmlns:a16="http://schemas.microsoft.com/office/drawing/2014/main" val="4158799622"/>
                  </a:ext>
                </a:extLst>
              </a:tr>
            </a:tbl>
          </a:graphicData>
        </a:graphic>
      </p:graphicFrame>
    </p:spTree>
    <p:extLst>
      <p:ext uri="{BB962C8B-B14F-4D97-AF65-F5344CB8AC3E}">
        <p14:creationId xmlns:p14="http://schemas.microsoft.com/office/powerpoint/2010/main" val="2731525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599" y="178253"/>
            <a:ext cx="9194105" cy="665141"/>
          </a:xfrm>
        </p:spPr>
        <p:txBody>
          <a:bodyPr/>
          <a:lstStyle/>
          <a:p>
            <a:r>
              <a:rPr lang="tr-TR" sz="3200" b="1" dirty="0" smtClean="0"/>
              <a:t>ÖLÇÜT 10- DİSİPLİNE ÖZGÜ ÖLÇÜTLER</a:t>
            </a:r>
            <a:endParaRPr lang="tr-TR" sz="3200" b="1" dirty="0"/>
          </a:p>
        </p:txBody>
      </p:sp>
      <p:pic>
        <p:nvPicPr>
          <p:cNvPr id="3" name="Resim 2">
            <a:extLst>
              <a:ext uri="{FF2B5EF4-FFF2-40B4-BE49-F238E27FC236}">
                <a16:creationId xmlns:a16="http://schemas.microsoft.com/office/drawing/2014/main" id="{6B5DB556-2A51-42E4-9F51-E967EBBFF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24125" cy="1026561"/>
          </a:xfrm>
          <a:prstGeom prst="rect">
            <a:avLst/>
          </a:prstGeom>
        </p:spPr>
      </p:pic>
      <p:sp>
        <p:nvSpPr>
          <p:cNvPr id="4" name="Dikdörtgen 3"/>
          <p:cNvSpPr/>
          <p:nvPr/>
        </p:nvSpPr>
        <p:spPr>
          <a:xfrm>
            <a:off x="992777" y="1580606"/>
            <a:ext cx="9744892" cy="3046988"/>
          </a:xfrm>
          <a:prstGeom prst="rect">
            <a:avLst/>
          </a:prstGeom>
        </p:spPr>
        <p:txBody>
          <a:bodyPr wrap="square">
            <a:spAutoFit/>
          </a:bodyPr>
          <a:lstStyle/>
          <a:p>
            <a:pPr marL="342900" indent="-342900" algn="just">
              <a:buAutoNum type="arabicPeriod"/>
            </a:pPr>
            <a:r>
              <a:rPr lang="tr-TR" sz="2400" b="1" dirty="0" smtClean="0">
                <a:latin typeface="Arial" panose="020B0604020202020204" pitchFamily="34" charset="0"/>
                <a:cs typeface="Arial" panose="020B0604020202020204" pitchFamily="34" charset="0"/>
              </a:rPr>
              <a:t>Antrenörlük </a:t>
            </a:r>
            <a:r>
              <a:rPr lang="tr-TR" sz="2400" b="1" dirty="0">
                <a:latin typeface="Arial" panose="020B0604020202020204" pitchFamily="34" charset="0"/>
                <a:cs typeface="Arial" panose="020B0604020202020204" pitchFamily="34" charset="0"/>
              </a:rPr>
              <a:t>eğitimi ve benzeri adlı programların disipline özgü </a:t>
            </a:r>
            <a:r>
              <a:rPr lang="tr-TR" sz="2400" b="1" dirty="0" smtClean="0">
                <a:latin typeface="Arial" panose="020B0604020202020204" pitchFamily="34" charset="0"/>
                <a:cs typeface="Arial" panose="020B0604020202020204" pitchFamily="34" charset="0"/>
              </a:rPr>
              <a:t>ölçütleri</a:t>
            </a:r>
          </a:p>
          <a:p>
            <a:pPr marL="342900" indent="-342900" algn="just">
              <a:buAutoNum type="arabicPeriod"/>
            </a:pPr>
            <a:r>
              <a:rPr lang="tr-TR" sz="2400" b="1" dirty="0">
                <a:latin typeface="Arial" panose="020B0604020202020204" pitchFamily="34" charset="0"/>
                <a:cs typeface="Arial" panose="020B0604020202020204" pitchFamily="34" charset="0"/>
              </a:rPr>
              <a:t>Beden eğitimi ve spor öğretmenliği ve benzeri adlı programların disipline özgü </a:t>
            </a:r>
            <a:r>
              <a:rPr lang="tr-TR" sz="2400" b="1" dirty="0" smtClean="0">
                <a:latin typeface="Arial" panose="020B0604020202020204" pitchFamily="34" charset="0"/>
                <a:cs typeface="Arial" panose="020B0604020202020204" pitchFamily="34" charset="0"/>
              </a:rPr>
              <a:t>ölçütleri</a:t>
            </a:r>
          </a:p>
          <a:p>
            <a:pPr marL="342900" indent="-342900" algn="just">
              <a:buAutoNum type="arabicPeriod"/>
            </a:pPr>
            <a:r>
              <a:rPr lang="tr-TR" sz="2400" b="1" dirty="0">
                <a:latin typeface="Arial" panose="020B0604020202020204" pitchFamily="34" charset="0"/>
                <a:cs typeface="Arial" panose="020B0604020202020204" pitchFamily="34" charset="0"/>
              </a:rPr>
              <a:t>Rekreasyon ve benzeri adlı programların disipline özgü </a:t>
            </a:r>
            <a:r>
              <a:rPr lang="tr-TR" sz="2400" b="1" dirty="0" smtClean="0">
                <a:latin typeface="Arial" panose="020B0604020202020204" pitchFamily="34" charset="0"/>
                <a:cs typeface="Arial" panose="020B0604020202020204" pitchFamily="34" charset="0"/>
              </a:rPr>
              <a:t>ölçütleri</a:t>
            </a:r>
          </a:p>
          <a:p>
            <a:pPr marL="342900" indent="-342900" algn="just">
              <a:buAutoNum type="arabicPeriod"/>
            </a:pPr>
            <a:r>
              <a:rPr lang="tr-TR" sz="2400" b="1" dirty="0">
                <a:latin typeface="Arial" panose="020B0604020202020204" pitchFamily="34" charset="0"/>
                <a:cs typeface="Arial" panose="020B0604020202020204" pitchFamily="34" charset="0"/>
              </a:rPr>
              <a:t>Spor yöneticiliği ve benzeri adlı programların disipline özgü ölçütleri</a:t>
            </a:r>
            <a:endParaRPr lang="tr-TR" sz="2400"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6091" y="4284617"/>
            <a:ext cx="3210198" cy="2170067"/>
          </a:xfrm>
          <a:prstGeom prst="rect">
            <a:avLst/>
          </a:prstGeom>
        </p:spPr>
      </p:pic>
    </p:spTree>
    <p:extLst>
      <p:ext uri="{BB962C8B-B14F-4D97-AF65-F5344CB8AC3E}">
        <p14:creationId xmlns:p14="http://schemas.microsoft.com/office/powerpoint/2010/main" val="1803517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40971" y="178253"/>
            <a:ext cx="9679578" cy="665141"/>
          </a:xfrm>
        </p:spPr>
        <p:txBody>
          <a:bodyPr/>
          <a:lstStyle/>
          <a:p>
            <a:r>
              <a:rPr lang="tr-TR" b="1" dirty="0">
                <a:latin typeface="Arial" panose="020B0604020202020204" pitchFamily="34" charset="0"/>
                <a:cs typeface="Arial" panose="020B0604020202020204" pitchFamily="34" charset="0"/>
              </a:rPr>
              <a:t>Antrenörlük eğitimi ve benzeri adlı programların disipline özgü ölçütleri</a:t>
            </a:r>
          </a:p>
        </p:txBody>
      </p:sp>
      <p:sp>
        <p:nvSpPr>
          <p:cNvPr id="3" name="Dikdörtgen 2"/>
          <p:cNvSpPr/>
          <p:nvPr/>
        </p:nvSpPr>
        <p:spPr>
          <a:xfrm>
            <a:off x="532039" y="1227910"/>
            <a:ext cx="11127921" cy="12668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a:solidFill>
                  <a:schemeClr val="tx1"/>
                </a:solidFill>
              </a:rPr>
              <a:t>Bu program ölçütleri başlığında “antrenörlük” ve “antrenörlük eğitimi” nitelemesi bulunan programlar için geçerlidir. Mezunların, programın öngördüğü amaçlar doğrultusunda aşağıdaki alanlarda bilgi, beceri ve yetkinlik kazandığı kanıtlanmalıdır.</a:t>
            </a:r>
          </a:p>
        </p:txBody>
      </p:sp>
      <p:pic>
        <p:nvPicPr>
          <p:cNvPr id="4" name="Resim 3">
            <a:extLst>
              <a:ext uri="{FF2B5EF4-FFF2-40B4-BE49-F238E27FC236}">
                <a16:creationId xmlns:a16="http://schemas.microsoft.com/office/drawing/2014/main" id="{6B5DB556-2A51-42E4-9F51-E967EBBFF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24125" cy="1026561"/>
          </a:xfrm>
          <a:prstGeom prst="rect">
            <a:avLst/>
          </a:prstGeom>
        </p:spPr>
      </p:pic>
      <p:graphicFrame>
        <p:nvGraphicFramePr>
          <p:cNvPr id="5" name="Diyagram 4"/>
          <p:cNvGraphicFramePr/>
          <p:nvPr>
            <p:extLst>
              <p:ext uri="{D42A27DB-BD31-4B8C-83A1-F6EECF244321}">
                <p14:modId xmlns:p14="http://schemas.microsoft.com/office/powerpoint/2010/main" val="3711523262"/>
              </p:ext>
            </p:extLst>
          </p:nvPr>
        </p:nvGraphicFramePr>
        <p:xfrm>
          <a:off x="1124125" y="2677886"/>
          <a:ext cx="9927052" cy="3460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6185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4033" y="178253"/>
            <a:ext cx="9562013" cy="665141"/>
          </a:xfrm>
        </p:spPr>
        <p:txBody>
          <a:bodyPr/>
          <a:lstStyle/>
          <a:p>
            <a:r>
              <a:rPr lang="tr-TR" b="1" dirty="0">
                <a:latin typeface="Arial" panose="020B0604020202020204" pitchFamily="34" charset="0"/>
                <a:cs typeface="Arial" panose="020B0604020202020204" pitchFamily="34" charset="0"/>
              </a:rPr>
              <a:t>Antrenörlük eğitimi ve benzeri adlı programların disipline özgü ölçütleri</a:t>
            </a:r>
            <a:endParaRPr lang="tr-TR"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6B5DB556-2A51-42E4-9F51-E967EBBFF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24125" cy="1026561"/>
          </a:xfrm>
          <a:prstGeom prst="rect">
            <a:avLst/>
          </a:prstGeom>
        </p:spPr>
      </p:pic>
      <p:graphicFrame>
        <p:nvGraphicFramePr>
          <p:cNvPr id="5" name="Diyagram 4"/>
          <p:cNvGraphicFramePr/>
          <p:nvPr>
            <p:extLst>
              <p:ext uri="{D42A27DB-BD31-4B8C-83A1-F6EECF244321}">
                <p14:modId xmlns:p14="http://schemas.microsoft.com/office/powerpoint/2010/main" val="3404883905"/>
              </p:ext>
            </p:extLst>
          </p:nvPr>
        </p:nvGraphicFramePr>
        <p:xfrm>
          <a:off x="1124125" y="1175657"/>
          <a:ext cx="9979304" cy="4962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5579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19348" y="178253"/>
            <a:ext cx="9771017" cy="665141"/>
          </a:xfrm>
        </p:spPr>
        <p:txBody>
          <a:bodyPr/>
          <a:lstStyle/>
          <a:p>
            <a:pPr algn="just"/>
            <a:r>
              <a:rPr lang="tr-TR" b="1" dirty="0">
                <a:latin typeface="Arial" panose="020B0604020202020204" pitchFamily="34" charset="0"/>
                <a:cs typeface="Arial" panose="020B0604020202020204" pitchFamily="34" charset="0"/>
              </a:rPr>
              <a:t>Beden eğitimi ve spor öğretmenliği ve benzeri adlı programların disipline özgü ölçütleri</a:t>
            </a:r>
          </a:p>
        </p:txBody>
      </p:sp>
      <p:sp>
        <p:nvSpPr>
          <p:cNvPr id="3" name="Dikdörtgen 2"/>
          <p:cNvSpPr/>
          <p:nvPr/>
        </p:nvSpPr>
        <p:spPr>
          <a:xfrm>
            <a:off x="564696" y="1240970"/>
            <a:ext cx="11062607" cy="1214847"/>
          </a:xfrm>
          <a:prstGeom prst="rect">
            <a:avLst/>
          </a:prstGeom>
          <a:solidFill>
            <a:srgbClr val="FB33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Bu disipline özgü ölçütler beden eğitimi ve spor öğretmeni yetiştiren programlar için geçerlidir. Mezunların programın öngördüğü alan bilgisi ve meslek bilgisi amaçları doğrultusunda aşağıdaki alanlarda bilgi, beceri ve yetkinlik kazandığı kanıtlanmalıdır.</a:t>
            </a:r>
          </a:p>
        </p:txBody>
      </p:sp>
      <p:pic>
        <p:nvPicPr>
          <p:cNvPr id="4" name="Resim 3">
            <a:extLst>
              <a:ext uri="{FF2B5EF4-FFF2-40B4-BE49-F238E27FC236}">
                <a16:creationId xmlns:a16="http://schemas.microsoft.com/office/drawing/2014/main" id="{6B5DB556-2A51-42E4-9F51-E967EBBFF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24125" cy="1026561"/>
          </a:xfrm>
          <a:prstGeom prst="rect">
            <a:avLst/>
          </a:prstGeom>
        </p:spPr>
      </p:pic>
      <p:graphicFrame>
        <p:nvGraphicFramePr>
          <p:cNvPr id="5" name="Diyagram 4"/>
          <p:cNvGraphicFramePr/>
          <p:nvPr>
            <p:extLst>
              <p:ext uri="{D42A27DB-BD31-4B8C-83A1-F6EECF244321}">
                <p14:modId xmlns:p14="http://schemas.microsoft.com/office/powerpoint/2010/main" val="3591421568"/>
              </p:ext>
            </p:extLst>
          </p:nvPr>
        </p:nvGraphicFramePr>
        <p:xfrm>
          <a:off x="1124125" y="2455817"/>
          <a:ext cx="10384252" cy="3682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8303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40971" y="178253"/>
            <a:ext cx="9744892" cy="665141"/>
          </a:xfrm>
        </p:spPr>
        <p:txBody>
          <a:bodyPr/>
          <a:lstStyle/>
          <a:p>
            <a:r>
              <a:rPr lang="tr-TR" b="1" dirty="0">
                <a:latin typeface="Arial" panose="020B0604020202020204" pitchFamily="34" charset="0"/>
                <a:cs typeface="Arial" panose="020B0604020202020204" pitchFamily="34" charset="0"/>
              </a:rPr>
              <a:t>Beden eğitimi ve spor öğretmenliği ve benzeri adlı programların disipline özgü ölçütleri</a:t>
            </a:r>
            <a:endParaRPr lang="tr-TR" dirty="0"/>
          </a:p>
        </p:txBody>
      </p:sp>
      <p:pic>
        <p:nvPicPr>
          <p:cNvPr id="3" name="Resim 2">
            <a:extLst>
              <a:ext uri="{FF2B5EF4-FFF2-40B4-BE49-F238E27FC236}">
                <a16:creationId xmlns:a16="http://schemas.microsoft.com/office/drawing/2014/main" id="{6B5DB556-2A51-42E4-9F51-E967EBBFF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24125" cy="1026561"/>
          </a:xfrm>
          <a:prstGeom prst="rect">
            <a:avLst/>
          </a:prstGeom>
        </p:spPr>
      </p:pic>
      <p:graphicFrame>
        <p:nvGraphicFramePr>
          <p:cNvPr id="4" name="Diyagram 3"/>
          <p:cNvGraphicFramePr/>
          <p:nvPr>
            <p:extLst>
              <p:ext uri="{D42A27DB-BD31-4B8C-83A1-F6EECF244321}">
                <p14:modId xmlns:p14="http://schemas.microsoft.com/office/powerpoint/2010/main" val="1447343482"/>
              </p:ext>
            </p:extLst>
          </p:nvPr>
        </p:nvGraphicFramePr>
        <p:xfrm>
          <a:off x="1240971" y="1214846"/>
          <a:ext cx="10267406" cy="4923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6258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599" y="178253"/>
            <a:ext cx="9194105" cy="665141"/>
          </a:xfrm>
        </p:spPr>
        <p:txBody>
          <a:bodyPr/>
          <a:lstStyle/>
          <a:p>
            <a:r>
              <a:rPr lang="tr-TR" b="1" dirty="0">
                <a:latin typeface="Arial" panose="020B0604020202020204" pitchFamily="34" charset="0"/>
                <a:cs typeface="Arial" panose="020B0604020202020204" pitchFamily="34" charset="0"/>
              </a:rPr>
              <a:t>Beden eğitimi ve spor öğretmenliği ve benzeri adlı programların disipline özgü ölçütleri</a:t>
            </a:r>
            <a:endParaRPr lang="tr-TR" dirty="0"/>
          </a:p>
        </p:txBody>
      </p:sp>
      <p:pic>
        <p:nvPicPr>
          <p:cNvPr id="3" name="Resim 2">
            <a:extLst>
              <a:ext uri="{FF2B5EF4-FFF2-40B4-BE49-F238E27FC236}">
                <a16:creationId xmlns:a16="http://schemas.microsoft.com/office/drawing/2014/main" id="{6B5DB556-2A51-42E4-9F51-E967EBBFF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24125" cy="1026561"/>
          </a:xfrm>
          <a:prstGeom prst="rect">
            <a:avLst/>
          </a:prstGeom>
        </p:spPr>
      </p:pic>
      <p:graphicFrame>
        <p:nvGraphicFramePr>
          <p:cNvPr id="4" name="Diyagram 3"/>
          <p:cNvGraphicFramePr/>
          <p:nvPr>
            <p:extLst>
              <p:ext uri="{D42A27DB-BD31-4B8C-83A1-F6EECF244321}">
                <p14:modId xmlns:p14="http://schemas.microsoft.com/office/powerpoint/2010/main" val="1563157086"/>
              </p:ext>
            </p:extLst>
          </p:nvPr>
        </p:nvGraphicFramePr>
        <p:xfrm>
          <a:off x="1371599" y="1280160"/>
          <a:ext cx="9836331" cy="4858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2587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24125" y="178253"/>
            <a:ext cx="9441580" cy="665141"/>
          </a:xfrm>
        </p:spPr>
        <p:txBody>
          <a:bodyPr/>
          <a:lstStyle/>
          <a:p>
            <a:r>
              <a:rPr lang="tr-TR" b="1" dirty="0">
                <a:latin typeface="Arial" panose="020B0604020202020204" pitchFamily="34" charset="0"/>
                <a:cs typeface="Arial" panose="020B0604020202020204" pitchFamily="34" charset="0"/>
              </a:rPr>
              <a:t>Rekreasyon ve benzeri adlı programların disipline özgü ölçütleri</a:t>
            </a:r>
          </a:p>
        </p:txBody>
      </p:sp>
      <p:sp>
        <p:nvSpPr>
          <p:cNvPr id="3" name="Dikdörtgen 2"/>
          <p:cNvSpPr/>
          <p:nvPr/>
        </p:nvSpPr>
        <p:spPr>
          <a:xfrm>
            <a:off x="483492" y="1204815"/>
            <a:ext cx="11225016" cy="1081186"/>
          </a:xfrm>
          <a:prstGeom prst="rect">
            <a:avLst/>
          </a:prstGeom>
          <a:solidFill>
            <a:srgbClr val="81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b="1" dirty="0">
                <a:solidFill>
                  <a:schemeClr val="tx1"/>
                </a:solidFill>
              </a:rPr>
              <a:t>Bu program ölçütleri adları “rekreasyon” ve benzeri nitelemeler bulunan programlar içindir. Mezunların, programın öngördüğü amaçlar doğrultusunda aşağıdaki alanlarda bilgi, beceri ve yetkinlik kazandığı kanıtlanmalıdır.</a:t>
            </a:r>
          </a:p>
        </p:txBody>
      </p:sp>
      <p:pic>
        <p:nvPicPr>
          <p:cNvPr id="4" name="Resim 3">
            <a:extLst>
              <a:ext uri="{FF2B5EF4-FFF2-40B4-BE49-F238E27FC236}">
                <a16:creationId xmlns:a16="http://schemas.microsoft.com/office/drawing/2014/main" id="{6B5DB556-2A51-42E4-9F51-E967EBBFF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24125" cy="1026561"/>
          </a:xfrm>
          <a:prstGeom prst="rect">
            <a:avLst/>
          </a:prstGeom>
        </p:spPr>
      </p:pic>
      <p:graphicFrame>
        <p:nvGraphicFramePr>
          <p:cNvPr id="5" name="Diyagram 4"/>
          <p:cNvGraphicFramePr/>
          <p:nvPr>
            <p:extLst>
              <p:ext uri="{D42A27DB-BD31-4B8C-83A1-F6EECF244321}">
                <p14:modId xmlns:p14="http://schemas.microsoft.com/office/powerpoint/2010/main" val="979545770"/>
              </p:ext>
            </p:extLst>
          </p:nvPr>
        </p:nvGraphicFramePr>
        <p:xfrm>
          <a:off x="1124125" y="2464255"/>
          <a:ext cx="10122995" cy="3674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9018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8">
            <a:extLst>
              <a:ext uri="{FF2B5EF4-FFF2-40B4-BE49-F238E27FC236}">
                <a16:creationId xmlns:a16="http://schemas.microsoft.com/office/drawing/2014/main" id="{7B5E49B6-718E-469E-8BE0-5E66DFD62814}"/>
              </a:ext>
            </a:extLst>
          </p:cNvPr>
          <p:cNvSpPr txBox="1"/>
          <p:nvPr/>
        </p:nvSpPr>
        <p:spPr>
          <a:xfrm>
            <a:off x="-1003320" y="3312371"/>
            <a:ext cx="3453262" cy="246221"/>
          </a:xfrm>
          <a:prstGeom prst="rect">
            <a:avLst/>
          </a:prstGeom>
          <a:noFill/>
          <a:ln w="6350">
            <a:noFill/>
            <a:prstDash val="dash"/>
          </a:ln>
        </p:spPr>
        <p:txBody>
          <a:bodyPr wrap="square" lIns="0" tIns="0" rIns="0" bIns="0"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lvl="0" algn="ctr">
              <a:defRPr/>
            </a:pPr>
            <a:r>
              <a:rPr lang="tr-TR" sz="1600" b="1" kern="0" dirty="0">
                <a:solidFill>
                  <a:srgbClr val="52BF8A"/>
                </a:solidFill>
                <a:latin typeface="Arial" panose="020B0604020202020204" pitchFamily="34" charset="0"/>
                <a:cs typeface="Arial" panose="020B0604020202020204" pitchFamily="34" charset="0"/>
              </a:rPr>
              <a:t>2.Unsur</a:t>
            </a:r>
            <a:endParaRPr kumimoji="0" lang="en-US" sz="1600" b="1" i="0" u="none" strike="noStrike" kern="0" cap="none" spc="0" normalizeH="0" baseline="0" noProof="0" dirty="0">
              <a:ln>
                <a:noFill/>
              </a:ln>
              <a:solidFill>
                <a:srgbClr val="52BF8A"/>
              </a:solidFill>
              <a:effectLst/>
              <a:uLnTx/>
              <a:uFillTx/>
              <a:latin typeface="Arial" panose="020B0604020202020204" pitchFamily="34" charset="0"/>
              <a:cs typeface="Arial" panose="020B0604020202020204" pitchFamily="34" charset="0"/>
            </a:endParaRPr>
          </a:p>
        </p:txBody>
      </p:sp>
      <p:sp>
        <p:nvSpPr>
          <p:cNvPr id="4" name="Freeform 52">
            <a:extLst>
              <a:ext uri="{FF2B5EF4-FFF2-40B4-BE49-F238E27FC236}">
                <a16:creationId xmlns:a16="http://schemas.microsoft.com/office/drawing/2014/main" id="{0C3F0895-C06A-4CCD-9721-FB27C509D498}"/>
              </a:ext>
            </a:extLst>
          </p:cNvPr>
          <p:cNvSpPr>
            <a:spLocks/>
          </p:cNvSpPr>
          <p:nvPr/>
        </p:nvSpPr>
        <p:spPr bwMode="auto">
          <a:xfrm>
            <a:off x="4661833" y="3260051"/>
            <a:ext cx="1199060" cy="2231034"/>
          </a:xfrm>
          <a:custGeom>
            <a:avLst/>
            <a:gdLst>
              <a:gd name="T0" fmla="*/ 792 w 792"/>
              <a:gd name="T1" fmla="*/ 1302 h 1474"/>
              <a:gd name="T2" fmla="*/ 149 w 792"/>
              <a:gd name="T3" fmla="*/ 1185 h 1474"/>
              <a:gd name="T4" fmla="*/ 29 w 792"/>
              <a:gd name="T5" fmla="*/ 717 h 1474"/>
              <a:gd name="T6" fmla="*/ 179 w 792"/>
              <a:gd name="T7" fmla="*/ 73 h 1474"/>
              <a:gd name="T8" fmla="*/ 608 w 792"/>
              <a:gd name="T9" fmla="*/ 33 h 1474"/>
              <a:gd name="T10" fmla="*/ 239 w 792"/>
              <a:gd name="T11" fmla="*/ 966 h 1474"/>
              <a:gd name="T12" fmla="*/ 758 w 792"/>
              <a:gd name="T13" fmla="*/ 1290 h 1474"/>
              <a:gd name="T14" fmla="*/ 792 w 792"/>
              <a:gd name="T15" fmla="*/ 1302 h 1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 h="1474">
                <a:moveTo>
                  <a:pt x="792" y="1302"/>
                </a:moveTo>
                <a:cubicBezTo>
                  <a:pt x="792" y="1302"/>
                  <a:pt x="365" y="1459"/>
                  <a:pt x="149" y="1185"/>
                </a:cubicBezTo>
                <a:cubicBezTo>
                  <a:pt x="52" y="1062"/>
                  <a:pt x="54" y="905"/>
                  <a:pt x="29" y="717"/>
                </a:cubicBezTo>
                <a:cubicBezTo>
                  <a:pt x="0" y="495"/>
                  <a:pt x="95" y="219"/>
                  <a:pt x="179" y="73"/>
                </a:cubicBezTo>
                <a:cubicBezTo>
                  <a:pt x="179" y="73"/>
                  <a:pt x="352" y="0"/>
                  <a:pt x="608" y="33"/>
                </a:cubicBezTo>
                <a:cubicBezTo>
                  <a:pt x="608" y="33"/>
                  <a:pt x="216" y="534"/>
                  <a:pt x="239" y="966"/>
                </a:cubicBezTo>
                <a:cubicBezTo>
                  <a:pt x="239" y="966"/>
                  <a:pt x="232" y="1474"/>
                  <a:pt x="758" y="1290"/>
                </a:cubicBezTo>
                <a:lnTo>
                  <a:pt x="792" y="1302"/>
                </a:lnTo>
                <a:close/>
              </a:path>
            </a:pathLst>
          </a:custGeom>
          <a:solidFill>
            <a:srgbClr val="52BF8A">
              <a:lumMod val="75000"/>
            </a:srgb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black"/>
              </a:solidFill>
              <a:effectLst/>
              <a:uLnTx/>
              <a:uFillTx/>
              <a:latin typeface="Calibri"/>
            </a:endParaRPr>
          </a:p>
        </p:txBody>
      </p:sp>
      <p:grpSp>
        <p:nvGrpSpPr>
          <p:cNvPr id="5" name="Group 46">
            <a:extLst>
              <a:ext uri="{FF2B5EF4-FFF2-40B4-BE49-F238E27FC236}">
                <a16:creationId xmlns:a16="http://schemas.microsoft.com/office/drawing/2014/main" id="{B2726BC3-B32B-4A9D-98DA-D1CB7893F1E1}"/>
              </a:ext>
            </a:extLst>
          </p:cNvPr>
          <p:cNvGrpSpPr/>
          <p:nvPr/>
        </p:nvGrpSpPr>
        <p:grpSpPr>
          <a:xfrm>
            <a:off x="4380151" y="2496953"/>
            <a:ext cx="2816159" cy="2889780"/>
            <a:chOff x="2983887" y="2297131"/>
            <a:chExt cx="2930416" cy="3007025"/>
          </a:xfrm>
          <a:solidFill>
            <a:srgbClr val="FFFFFF">
              <a:lumMod val="75000"/>
            </a:srgbClr>
          </a:solidFill>
        </p:grpSpPr>
        <p:sp>
          <p:nvSpPr>
            <p:cNvPr id="6" name="Freeform 45">
              <a:extLst>
                <a:ext uri="{FF2B5EF4-FFF2-40B4-BE49-F238E27FC236}">
                  <a16:creationId xmlns:a16="http://schemas.microsoft.com/office/drawing/2014/main" id="{2B51994F-8A21-471E-8AA7-6C592F1F0BB4}"/>
                </a:ext>
              </a:extLst>
            </p:cNvPr>
            <p:cNvSpPr>
              <a:spLocks/>
            </p:cNvSpPr>
            <p:nvPr/>
          </p:nvSpPr>
          <p:spPr bwMode="auto">
            <a:xfrm>
              <a:off x="2983887" y="3338331"/>
              <a:ext cx="408354" cy="836025"/>
            </a:xfrm>
            <a:custGeom>
              <a:avLst/>
              <a:gdLst>
                <a:gd name="T0" fmla="*/ 215 w 259"/>
                <a:gd name="T1" fmla="*/ 0 h 531"/>
                <a:gd name="T2" fmla="*/ 218 w 259"/>
                <a:gd name="T3" fmla="*/ 531 h 531"/>
                <a:gd name="T4" fmla="*/ 259 w 259"/>
                <a:gd name="T5" fmla="*/ 199 h 531"/>
                <a:gd name="T6" fmla="*/ 215 w 259"/>
                <a:gd name="T7" fmla="*/ 0 h 531"/>
              </a:gdLst>
              <a:ahLst/>
              <a:cxnLst>
                <a:cxn ang="0">
                  <a:pos x="T0" y="T1"/>
                </a:cxn>
                <a:cxn ang="0">
                  <a:pos x="T2" y="T3"/>
                </a:cxn>
                <a:cxn ang="0">
                  <a:pos x="T4" y="T5"/>
                </a:cxn>
                <a:cxn ang="0">
                  <a:pos x="T6" y="T7"/>
                </a:cxn>
              </a:cxnLst>
              <a:rect l="0" t="0" r="r" b="b"/>
              <a:pathLst>
                <a:path w="259" h="531">
                  <a:moveTo>
                    <a:pt x="215" y="0"/>
                  </a:moveTo>
                  <a:cubicBezTo>
                    <a:pt x="106" y="87"/>
                    <a:pt x="0" y="257"/>
                    <a:pt x="218" y="531"/>
                  </a:cubicBezTo>
                  <a:cubicBezTo>
                    <a:pt x="202" y="384"/>
                    <a:pt x="259" y="199"/>
                    <a:pt x="259" y="199"/>
                  </a:cubicBezTo>
                  <a:cubicBezTo>
                    <a:pt x="207" y="139"/>
                    <a:pt x="215" y="0"/>
                    <a:pt x="215" y="0"/>
                  </a:cubicBezTo>
                  <a:close/>
                </a:path>
              </a:pathLst>
            </a:custGeom>
            <a:gradFill flip="none" rotWithShape="1">
              <a:gsLst>
                <a:gs pos="0">
                  <a:srgbClr val="52BF8A">
                    <a:lumMod val="75000"/>
                  </a:srgbClr>
                </a:gs>
                <a:gs pos="100000">
                  <a:srgbClr val="52BF8A"/>
                </a:gs>
              </a:gsLst>
              <a:lin ang="2700000" scaled="1"/>
              <a:tileRect/>
            </a:gra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Calibri"/>
              </a:endParaRPr>
            </a:p>
          </p:txBody>
        </p:sp>
        <p:sp>
          <p:nvSpPr>
            <p:cNvPr id="7" name="Freeform 46">
              <a:extLst>
                <a:ext uri="{FF2B5EF4-FFF2-40B4-BE49-F238E27FC236}">
                  <a16:creationId xmlns:a16="http://schemas.microsoft.com/office/drawing/2014/main" id="{1186FFDE-09CF-4DD3-9B05-03A9B57502E9}"/>
                </a:ext>
              </a:extLst>
            </p:cNvPr>
            <p:cNvSpPr>
              <a:spLocks/>
            </p:cNvSpPr>
            <p:nvPr/>
          </p:nvSpPr>
          <p:spPr bwMode="auto">
            <a:xfrm>
              <a:off x="3699337" y="4878482"/>
              <a:ext cx="774739" cy="425674"/>
            </a:xfrm>
            <a:custGeom>
              <a:avLst/>
              <a:gdLst>
                <a:gd name="T0" fmla="*/ 0 w 492"/>
                <a:gd name="T1" fmla="*/ 0 h 270"/>
                <a:gd name="T2" fmla="*/ 492 w 492"/>
                <a:gd name="T3" fmla="*/ 155 h 270"/>
                <a:gd name="T4" fmla="*/ 208 w 492"/>
                <a:gd name="T5" fmla="*/ 11 h 270"/>
                <a:gd name="T6" fmla="*/ 0 w 492"/>
                <a:gd name="T7" fmla="*/ 0 h 270"/>
              </a:gdLst>
              <a:ahLst/>
              <a:cxnLst>
                <a:cxn ang="0">
                  <a:pos x="T0" y="T1"/>
                </a:cxn>
                <a:cxn ang="0">
                  <a:pos x="T2" y="T3"/>
                </a:cxn>
                <a:cxn ang="0">
                  <a:pos x="T4" y="T5"/>
                </a:cxn>
                <a:cxn ang="0">
                  <a:pos x="T6" y="T7"/>
                </a:cxn>
              </a:cxnLst>
              <a:rect l="0" t="0" r="r" b="b"/>
              <a:pathLst>
                <a:path w="492" h="270">
                  <a:moveTo>
                    <a:pt x="0" y="0"/>
                  </a:moveTo>
                  <a:cubicBezTo>
                    <a:pt x="47" y="132"/>
                    <a:pt x="161" y="270"/>
                    <a:pt x="492" y="155"/>
                  </a:cubicBezTo>
                  <a:cubicBezTo>
                    <a:pt x="362" y="106"/>
                    <a:pt x="208" y="11"/>
                    <a:pt x="208" y="11"/>
                  </a:cubicBezTo>
                  <a:cubicBezTo>
                    <a:pt x="134" y="40"/>
                    <a:pt x="1" y="0"/>
                    <a:pt x="0" y="0"/>
                  </a:cubicBezTo>
                  <a:close/>
                </a:path>
              </a:pathLst>
            </a:custGeom>
            <a:gradFill flip="none" rotWithShape="1">
              <a:gsLst>
                <a:gs pos="0">
                  <a:srgbClr val="52BF8A">
                    <a:lumMod val="50000"/>
                  </a:srgbClr>
                </a:gs>
                <a:gs pos="100000">
                  <a:srgbClr val="52BF8A">
                    <a:lumMod val="75000"/>
                  </a:srgbClr>
                </a:gs>
              </a:gsLst>
              <a:lin ang="2700000" scaled="1"/>
              <a:tileRect/>
            </a:gra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Calibri"/>
              </a:endParaRPr>
            </a:p>
          </p:txBody>
        </p:sp>
        <p:sp>
          <p:nvSpPr>
            <p:cNvPr id="8" name="Freeform 47">
              <a:extLst>
                <a:ext uri="{FF2B5EF4-FFF2-40B4-BE49-F238E27FC236}">
                  <a16:creationId xmlns:a16="http://schemas.microsoft.com/office/drawing/2014/main" id="{6F38E969-E0E6-4903-8758-4C97F866096C}"/>
                </a:ext>
              </a:extLst>
            </p:cNvPr>
            <p:cNvSpPr>
              <a:spLocks/>
            </p:cNvSpPr>
            <p:nvPr/>
          </p:nvSpPr>
          <p:spPr bwMode="auto">
            <a:xfrm>
              <a:off x="3869206" y="2297131"/>
              <a:ext cx="798720" cy="645505"/>
            </a:xfrm>
            <a:custGeom>
              <a:avLst/>
              <a:gdLst>
                <a:gd name="T0" fmla="*/ 507 w 507"/>
                <a:gd name="T1" fmla="*/ 133 h 410"/>
                <a:gd name="T2" fmla="*/ 0 w 507"/>
                <a:gd name="T3" fmla="*/ 304 h 410"/>
                <a:gd name="T4" fmla="*/ 328 w 507"/>
                <a:gd name="T5" fmla="*/ 239 h 410"/>
                <a:gd name="T6" fmla="*/ 507 w 507"/>
                <a:gd name="T7" fmla="*/ 133 h 410"/>
              </a:gdLst>
              <a:ahLst/>
              <a:cxnLst>
                <a:cxn ang="0">
                  <a:pos x="T0" y="T1"/>
                </a:cxn>
                <a:cxn ang="0">
                  <a:pos x="T2" y="T3"/>
                </a:cxn>
                <a:cxn ang="0">
                  <a:pos x="T4" y="T5"/>
                </a:cxn>
                <a:cxn ang="0">
                  <a:pos x="T6" y="T7"/>
                </a:cxn>
              </a:cxnLst>
              <a:rect l="0" t="0" r="r" b="b"/>
              <a:pathLst>
                <a:path w="507" h="410">
                  <a:moveTo>
                    <a:pt x="507" y="133"/>
                  </a:moveTo>
                  <a:cubicBezTo>
                    <a:pt x="384" y="53"/>
                    <a:pt x="200" y="0"/>
                    <a:pt x="0" y="304"/>
                  </a:cubicBezTo>
                  <a:cubicBezTo>
                    <a:pt x="238" y="410"/>
                    <a:pt x="328" y="239"/>
                    <a:pt x="328" y="239"/>
                  </a:cubicBezTo>
                  <a:cubicBezTo>
                    <a:pt x="369" y="171"/>
                    <a:pt x="507" y="133"/>
                    <a:pt x="507" y="133"/>
                  </a:cubicBezTo>
                  <a:close/>
                </a:path>
              </a:pathLst>
            </a:custGeom>
            <a:gradFill flip="none" rotWithShape="1">
              <a:gsLst>
                <a:gs pos="0">
                  <a:srgbClr val="002D62">
                    <a:lumMod val="40000"/>
                    <a:lumOff val="60000"/>
                  </a:srgbClr>
                </a:gs>
                <a:gs pos="46000">
                  <a:srgbClr val="002D62">
                    <a:lumMod val="95000"/>
                    <a:lumOff val="5000"/>
                  </a:srgbClr>
                </a:gs>
                <a:gs pos="100000">
                  <a:srgbClr val="002D62">
                    <a:lumMod val="60000"/>
                  </a:srgbClr>
                </a:gs>
              </a:gsLst>
              <a:path path="circle">
                <a:fillToRect l="50000" t="130000" r="50000" b="-30000"/>
              </a:path>
              <a:tileRect/>
            </a:gra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Calibri"/>
              </a:endParaRPr>
            </a:p>
          </p:txBody>
        </p:sp>
        <p:sp>
          <p:nvSpPr>
            <p:cNvPr id="9" name="Freeform 48">
              <a:extLst>
                <a:ext uri="{FF2B5EF4-FFF2-40B4-BE49-F238E27FC236}">
                  <a16:creationId xmlns:a16="http://schemas.microsoft.com/office/drawing/2014/main" id="{FEECF6F1-8334-43B5-AEC2-AB6A3A7D9CD7}"/>
                </a:ext>
              </a:extLst>
            </p:cNvPr>
            <p:cNvSpPr>
              <a:spLocks/>
            </p:cNvSpPr>
            <p:nvPr/>
          </p:nvSpPr>
          <p:spPr bwMode="auto">
            <a:xfrm>
              <a:off x="5374051" y="2868692"/>
              <a:ext cx="540252" cy="648835"/>
            </a:xfrm>
            <a:custGeom>
              <a:avLst/>
              <a:gdLst>
                <a:gd name="T0" fmla="*/ 309 w 343"/>
                <a:gd name="T1" fmla="*/ 412 h 412"/>
                <a:gd name="T2" fmla="*/ 0 w 343"/>
                <a:gd name="T3" fmla="*/ 0 h 412"/>
                <a:gd name="T4" fmla="*/ 159 w 343"/>
                <a:gd name="T5" fmla="*/ 289 h 412"/>
                <a:gd name="T6" fmla="*/ 309 w 343"/>
                <a:gd name="T7" fmla="*/ 412 h 412"/>
              </a:gdLst>
              <a:ahLst/>
              <a:cxnLst>
                <a:cxn ang="0">
                  <a:pos x="T0" y="T1"/>
                </a:cxn>
                <a:cxn ang="0">
                  <a:pos x="T2" y="T3"/>
                </a:cxn>
                <a:cxn ang="0">
                  <a:pos x="T4" y="T5"/>
                </a:cxn>
                <a:cxn ang="0">
                  <a:pos x="T6" y="T7"/>
                </a:cxn>
              </a:cxnLst>
              <a:rect l="0" t="0" r="r" b="b"/>
              <a:pathLst>
                <a:path w="343" h="412">
                  <a:moveTo>
                    <a:pt x="309" y="412"/>
                  </a:moveTo>
                  <a:cubicBezTo>
                    <a:pt x="343" y="306"/>
                    <a:pt x="336" y="98"/>
                    <a:pt x="0" y="0"/>
                  </a:cubicBezTo>
                  <a:cubicBezTo>
                    <a:pt x="46" y="153"/>
                    <a:pt x="56" y="215"/>
                    <a:pt x="159" y="289"/>
                  </a:cubicBezTo>
                  <a:cubicBezTo>
                    <a:pt x="237" y="308"/>
                    <a:pt x="309" y="411"/>
                    <a:pt x="309" y="412"/>
                  </a:cubicBezTo>
                  <a:close/>
                </a:path>
              </a:pathLst>
            </a:custGeom>
            <a:gradFill flip="none" rotWithShape="1">
              <a:gsLst>
                <a:gs pos="0">
                  <a:srgbClr val="3F6EC2">
                    <a:lumMod val="75000"/>
                  </a:srgbClr>
                </a:gs>
                <a:gs pos="100000">
                  <a:srgbClr val="3F6EC2"/>
                </a:gs>
              </a:gsLst>
              <a:lin ang="5400000" scaled="1"/>
              <a:tileRect/>
            </a:gra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Calibri"/>
              </a:endParaRPr>
            </a:p>
          </p:txBody>
        </p:sp>
        <p:sp>
          <p:nvSpPr>
            <p:cNvPr id="10" name="Freeform 49">
              <a:extLst>
                <a:ext uri="{FF2B5EF4-FFF2-40B4-BE49-F238E27FC236}">
                  <a16:creationId xmlns:a16="http://schemas.microsoft.com/office/drawing/2014/main" id="{34A8E645-9815-48A4-A237-E97EC86C0C47}"/>
                </a:ext>
              </a:extLst>
            </p:cNvPr>
            <p:cNvSpPr>
              <a:spLocks/>
            </p:cNvSpPr>
            <p:nvPr/>
          </p:nvSpPr>
          <p:spPr bwMode="auto">
            <a:xfrm>
              <a:off x="5271463" y="4355550"/>
              <a:ext cx="482296" cy="634845"/>
            </a:xfrm>
            <a:custGeom>
              <a:avLst/>
              <a:gdLst>
                <a:gd name="T0" fmla="*/ 0 w 306"/>
                <a:gd name="T1" fmla="*/ 403 h 403"/>
                <a:gd name="T2" fmla="*/ 294 w 306"/>
                <a:gd name="T3" fmla="*/ 0 h 403"/>
                <a:gd name="T4" fmla="*/ 78 w 306"/>
                <a:gd name="T5" fmla="*/ 219 h 403"/>
                <a:gd name="T6" fmla="*/ 0 w 306"/>
                <a:gd name="T7" fmla="*/ 403 h 403"/>
              </a:gdLst>
              <a:ahLst/>
              <a:cxnLst>
                <a:cxn ang="0">
                  <a:pos x="T0" y="T1"/>
                </a:cxn>
                <a:cxn ang="0">
                  <a:pos x="T2" y="T3"/>
                </a:cxn>
                <a:cxn ang="0">
                  <a:pos x="T4" y="T5"/>
                </a:cxn>
                <a:cxn ang="0">
                  <a:pos x="T6" y="T7"/>
                </a:cxn>
              </a:cxnLst>
              <a:rect l="0" t="0" r="r" b="b"/>
              <a:pathLst>
                <a:path w="306" h="403">
                  <a:moveTo>
                    <a:pt x="0" y="403"/>
                  </a:moveTo>
                  <a:cubicBezTo>
                    <a:pt x="140" y="398"/>
                    <a:pt x="306" y="350"/>
                    <a:pt x="294" y="0"/>
                  </a:cubicBezTo>
                  <a:cubicBezTo>
                    <a:pt x="228" y="64"/>
                    <a:pt x="78" y="219"/>
                    <a:pt x="78" y="219"/>
                  </a:cubicBezTo>
                  <a:cubicBezTo>
                    <a:pt x="84" y="298"/>
                    <a:pt x="0" y="403"/>
                    <a:pt x="0" y="403"/>
                  </a:cubicBezTo>
                  <a:close/>
                </a:path>
              </a:pathLst>
            </a:custGeom>
            <a:gradFill flip="none" rotWithShape="1">
              <a:gsLst>
                <a:gs pos="0">
                  <a:srgbClr val="6DC6CD">
                    <a:lumMod val="75000"/>
                  </a:srgbClr>
                </a:gs>
                <a:gs pos="100000">
                  <a:srgbClr val="6DC6CD"/>
                </a:gs>
              </a:gsLst>
              <a:lin ang="9600000" scaled="0"/>
              <a:tileRect/>
            </a:gra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Calibri"/>
              </a:endParaRPr>
            </a:p>
          </p:txBody>
        </p:sp>
      </p:grpSp>
      <p:sp>
        <p:nvSpPr>
          <p:cNvPr id="11" name="Freeform 51">
            <a:extLst>
              <a:ext uri="{FF2B5EF4-FFF2-40B4-BE49-F238E27FC236}">
                <a16:creationId xmlns:a16="http://schemas.microsoft.com/office/drawing/2014/main" id="{6C70E193-E5B5-4F5D-B0C5-4A49E4839B1F}"/>
              </a:ext>
            </a:extLst>
          </p:cNvPr>
          <p:cNvSpPr>
            <a:spLocks/>
          </p:cNvSpPr>
          <p:nvPr/>
        </p:nvSpPr>
        <p:spPr bwMode="auto">
          <a:xfrm>
            <a:off x="4191298" y="2842011"/>
            <a:ext cx="2257281" cy="1515311"/>
          </a:xfrm>
          <a:custGeom>
            <a:avLst/>
            <a:gdLst>
              <a:gd name="T0" fmla="*/ 341 w 1491"/>
              <a:gd name="T1" fmla="*/ 1001 h 1001"/>
              <a:gd name="T2" fmla="*/ 235 w 1491"/>
              <a:gd name="T3" fmla="*/ 356 h 1001"/>
              <a:gd name="T4" fmla="*/ 665 w 1491"/>
              <a:gd name="T5" fmla="*/ 80 h 1001"/>
              <a:gd name="T6" fmla="*/ 1324 w 1491"/>
              <a:gd name="T7" fmla="*/ 30 h 1001"/>
              <a:gd name="T8" fmla="*/ 1491 w 1491"/>
              <a:gd name="T9" fmla="*/ 412 h 1001"/>
              <a:gd name="T10" fmla="*/ 473 w 1491"/>
              <a:gd name="T11" fmla="*/ 360 h 1001"/>
              <a:gd name="T12" fmla="*/ 347 w 1491"/>
              <a:gd name="T13" fmla="*/ 966 h 1001"/>
              <a:gd name="T14" fmla="*/ 341 w 1491"/>
              <a:gd name="T15" fmla="*/ 1001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1" h="1001">
                <a:moveTo>
                  <a:pt x="341" y="1001"/>
                </a:moveTo>
                <a:cubicBezTo>
                  <a:pt x="341" y="1001"/>
                  <a:pt x="48" y="651"/>
                  <a:pt x="235" y="356"/>
                </a:cubicBezTo>
                <a:cubicBezTo>
                  <a:pt x="319" y="225"/>
                  <a:pt x="482" y="135"/>
                  <a:pt x="665" y="80"/>
                </a:cubicBezTo>
                <a:cubicBezTo>
                  <a:pt x="891" y="13"/>
                  <a:pt x="1158" y="0"/>
                  <a:pt x="1324" y="30"/>
                </a:cubicBezTo>
                <a:cubicBezTo>
                  <a:pt x="1324" y="30"/>
                  <a:pt x="1462" y="194"/>
                  <a:pt x="1491" y="412"/>
                </a:cubicBezTo>
                <a:cubicBezTo>
                  <a:pt x="1491" y="412"/>
                  <a:pt x="847" y="221"/>
                  <a:pt x="473" y="360"/>
                </a:cubicBezTo>
                <a:cubicBezTo>
                  <a:pt x="473" y="360"/>
                  <a:pt x="0" y="531"/>
                  <a:pt x="347" y="966"/>
                </a:cubicBezTo>
                <a:lnTo>
                  <a:pt x="341" y="1001"/>
                </a:lnTo>
                <a:close/>
              </a:path>
            </a:pathLst>
          </a:custGeom>
          <a:solidFill>
            <a:srgbClr val="52BF8A"/>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black"/>
              </a:solidFill>
              <a:effectLst/>
              <a:uLnTx/>
              <a:uFillTx/>
              <a:latin typeface="Calibri"/>
            </a:endParaRPr>
          </a:p>
        </p:txBody>
      </p:sp>
      <p:sp>
        <p:nvSpPr>
          <p:cNvPr id="12" name="Line 50">
            <a:extLst>
              <a:ext uri="{FF2B5EF4-FFF2-40B4-BE49-F238E27FC236}">
                <a16:creationId xmlns:a16="http://schemas.microsoft.com/office/drawing/2014/main" id="{E5841032-32C8-424E-839D-426BADE40A97}"/>
              </a:ext>
            </a:extLst>
          </p:cNvPr>
          <p:cNvSpPr>
            <a:spLocks noChangeShapeType="1"/>
          </p:cNvSpPr>
          <p:nvPr/>
        </p:nvSpPr>
        <p:spPr bwMode="auto">
          <a:xfrm>
            <a:off x="6349990" y="4352840"/>
            <a:ext cx="0" cy="0"/>
          </a:xfrm>
          <a:prstGeom prst="line">
            <a:avLst/>
          </a:prstGeom>
          <a:noFill/>
          <a:ln w="14288" cap="flat">
            <a:solidFill>
              <a:srgbClr val="ED1C24"/>
            </a:solidFill>
            <a:prstDash val="solid"/>
            <a:miter lim="800000"/>
            <a:headEnd/>
            <a:tailEnd/>
          </a:ln>
          <a:extLst>
            <a:ext uri="{909E8E84-426E-40dd-AFC4-6F175D3DCCD1}">
              <a14:hiddenFill xmlns="" xmlns:a14="http://schemas.microsoft.com/office/drawing/2010/main" xmlns:lc="http://schemas.openxmlformats.org/drawingml/2006/lockedCanva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black"/>
              </a:solidFill>
              <a:effectLst/>
              <a:uLnTx/>
              <a:uFillTx/>
              <a:latin typeface="Calibri"/>
            </a:endParaRPr>
          </a:p>
        </p:txBody>
      </p:sp>
      <p:sp>
        <p:nvSpPr>
          <p:cNvPr id="13" name="Line 54">
            <a:extLst>
              <a:ext uri="{FF2B5EF4-FFF2-40B4-BE49-F238E27FC236}">
                <a16:creationId xmlns:a16="http://schemas.microsoft.com/office/drawing/2014/main" id="{A5A75470-9976-4BB5-9BA2-C7BFD8F9F4D1}"/>
              </a:ext>
            </a:extLst>
          </p:cNvPr>
          <p:cNvSpPr>
            <a:spLocks noChangeShapeType="1"/>
          </p:cNvSpPr>
          <p:nvPr/>
        </p:nvSpPr>
        <p:spPr bwMode="auto">
          <a:xfrm>
            <a:off x="5351739" y="3983456"/>
            <a:ext cx="0" cy="0"/>
          </a:xfrm>
          <a:prstGeom prst="line">
            <a:avLst/>
          </a:prstGeom>
          <a:noFill/>
          <a:ln w="14288" cap="flat">
            <a:solidFill>
              <a:srgbClr val="ED1C24"/>
            </a:solidFill>
            <a:prstDash val="solid"/>
            <a:miter lim="800000"/>
            <a:headEnd/>
            <a:tailEnd/>
          </a:ln>
          <a:extLst>
            <a:ext uri="{909E8E84-426E-40dd-AFC4-6F175D3DCCD1}">
              <a14:hiddenFill xmlns="" xmlns:a14="http://schemas.microsoft.com/office/drawing/2010/main" xmlns:lc="http://schemas.openxmlformats.org/drawingml/2006/lockedCanva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black"/>
              </a:solidFill>
              <a:effectLst/>
              <a:uLnTx/>
              <a:uFillTx/>
              <a:latin typeface="Calibri"/>
            </a:endParaRPr>
          </a:p>
        </p:txBody>
      </p:sp>
      <p:sp>
        <p:nvSpPr>
          <p:cNvPr id="14" name="Freeform 56">
            <a:extLst>
              <a:ext uri="{FF2B5EF4-FFF2-40B4-BE49-F238E27FC236}">
                <a16:creationId xmlns:a16="http://schemas.microsoft.com/office/drawing/2014/main" id="{377AEEB6-1B95-4BDE-BD75-B3878CE9367D}"/>
              </a:ext>
            </a:extLst>
          </p:cNvPr>
          <p:cNvSpPr>
            <a:spLocks/>
          </p:cNvSpPr>
          <p:nvPr/>
        </p:nvSpPr>
        <p:spPr bwMode="auto">
          <a:xfrm>
            <a:off x="5006890" y="4074361"/>
            <a:ext cx="2120922" cy="1277162"/>
          </a:xfrm>
          <a:custGeom>
            <a:avLst/>
            <a:gdLst>
              <a:gd name="T0" fmla="*/ 1353 w 1401"/>
              <a:gd name="T1" fmla="*/ 229 h 844"/>
              <a:gd name="T2" fmla="*/ 1075 w 1401"/>
              <a:gd name="T3" fmla="*/ 789 h 844"/>
              <a:gd name="T4" fmla="*/ 551 w 1401"/>
              <a:gd name="T5" fmla="*/ 761 h 844"/>
              <a:gd name="T6" fmla="*/ 9 w 1401"/>
              <a:gd name="T7" fmla="*/ 419 h 844"/>
              <a:gd name="T8" fmla="*/ 88 w 1401"/>
              <a:gd name="T9" fmla="*/ 0 h 844"/>
              <a:gd name="T10" fmla="*/ 863 w 1401"/>
              <a:gd name="T11" fmla="*/ 641 h 844"/>
              <a:gd name="T12" fmla="*/ 1329 w 1401"/>
              <a:gd name="T13" fmla="*/ 260 h 844"/>
              <a:gd name="T14" fmla="*/ 1353 w 1401"/>
              <a:gd name="T15" fmla="*/ 229 h 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1" h="844">
                <a:moveTo>
                  <a:pt x="1353" y="229"/>
                </a:moveTo>
                <a:cubicBezTo>
                  <a:pt x="1353" y="229"/>
                  <a:pt x="1401" y="664"/>
                  <a:pt x="1075" y="789"/>
                </a:cubicBezTo>
                <a:cubicBezTo>
                  <a:pt x="929" y="844"/>
                  <a:pt x="730" y="826"/>
                  <a:pt x="551" y="761"/>
                </a:cubicBezTo>
                <a:cubicBezTo>
                  <a:pt x="329" y="680"/>
                  <a:pt x="123" y="543"/>
                  <a:pt x="9" y="419"/>
                </a:cubicBezTo>
                <a:cubicBezTo>
                  <a:pt x="9" y="419"/>
                  <a:pt x="0" y="167"/>
                  <a:pt x="88" y="0"/>
                </a:cubicBezTo>
                <a:cubicBezTo>
                  <a:pt x="88" y="0"/>
                  <a:pt x="480" y="528"/>
                  <a:pt x="863" y="641"/>
                </a:cubicBezTo>
                <a:cubicBezTo>
                  <a:pt x="863" y="641"/>
                  <a:pt x="1347" y="817"/>
                  <a:pt x="1329" y="260"/>
                </a:cubicBezTo>
                <a:lnTo>
                  <a:pt x="1353" y="229"/>
                </a:lnTo>
                <a:close/>
              </a:path>
            </a:pathLst>
          </a:custGeom>
          <a:solidFill>
            <a:srgbClr val="6DC6CD"/>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black"/>
              </a:solidFill>
              <a:effectLst/>
              <a:uLnTx/>
              <a:uFillTx/>
              <a:latin typeface="Calibri"/>
            </a:endParaRPr>
          </a:p>
        </p:txBody>
      </p:sp>
      <p:sp>
        <p:nvSpPr>
          <p:cNvPr id="15" name="Freeform 55">
            <a:extLst>
              <a:ext uri="{FF2B5EF4-FFF2-40B4-BE49-F238E27FC236}">
                <a16:creationId xmlns:a16="http://schemas.microsoft.com/office/drawing/2014/main" id="{DC35BC80-134D-4E89-8CAB-A0FA8D780AF3}"/>
              </a:ext>
            </a:extLst>
          </p:cNvPr>
          <p:cNvSpPr>
            <a:spLocks/>
          </p:cNvSpPr>
          <p:nvPr/>
        </p:nvSpPr>
        <p:spPr bwMode="auto">
          <a:xfrm>
            <a:off x="5765505" y="2988613"/>
            <a:ext cx="1719529" cy="2058825"/>
          </a:xfrm>
          <a:custGeom>
            <a:avLst/>
            <a:gdLst>
              <a:gd name="T0" fmla="*/ 575 w 1136"/>
              <a:gd name="T1" fmla="*/ 0 h 1360"/>
              <a:gd name="T2" fmla="*/ 1047 w 1136"/>
              <a:gd name="T3" fmla="*/ 496 h 1360"/>
              <a:gd name="T4" fmla="*/ 847 w 1136"/>
              <a:gd name="T5" fmla="*/ 962 h 1360"/>
              <a:gd name="T6" fmla="*/ 368 w 1136"/>
              <a:gd name="T7" fmla="*/ 1360 h 1360"/>
              <a:gd name="T8" fmla="*/ 0 w 1136"/>
              <a:gd name="T9" fmla="*/ 1149 h 1360"/>
              <a:gd name="T10" fmla="*/ 833 w 1136"/>
              <a:gd name="T11" fmla="*/ 612 h 1360"/>
              <a:gd name="T12" fmla="*/ 602 w 1136"/>
              <a:gd name="T13" fmla="*/ 43 h 1360"/>
              <a:gd name="T14" fmla="*/ 575 w 1136"/>
              <a:gd name="T15" fmla="*/ 0 h 1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6" h="1360">
                <a:moveTo>
                  <a:pt x="575" y="0"/>
                </a:moveTo>
                <a:cubicBezTo>
                  <a:pt x="575" y="0"/>
                  <a:pt x="1043" y="109"/>
                  <a:pt x="1047" y="496"/>
                </a:cubicBezTo>
                <a:cubicBezTo>
                  <a:pt x="1049" y="651"/>
                  <a:pt x="965" y="812"/>
                  <a:pt x="847" y="962"/>
                </a:cubicBezTo>
                <a:cubicBezTo>
                  <a:pt x="702" y="1147"/>
                  <a:pt x="521" y="1290"/>
                  <a:pt x="368" y="1360"/>
                </a:cubicBezTo>
                <a:cubicBezTo>
                  <a:pt x="368" y="1360"/>
                  <a:pt x="118" y="1311"/>
                  <a:pt x="0" y="1149"/>
                </a:cubicBezTo>
                <a:cubicBezTo>
                  <a:pt x="0" y="1149"/>
                  <a:pt x="614" y="959"/>
                  <a:pt x="833" y="612"/>
                </a:cubicBezTo>
                <a:cubicBezTo>
                  <a:pt x="833" y="612"/>
                  <a:pt x="1136" y="198"/>
                  <a:pt x="602" y="43"/>
                </a:cubicBezTo>
                <a:lnTo>
                  <a:pt x="575" y="0"/>
                </a:lnTo>
                <a:close/>
              </a:path>
            </a:pathLst>
          </a:custGeom>
          <a:solidFill>
            <a:srgbClr val="3F6EC2"/>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black"/>
              </a:solidFill>
              <a:effectLst/>
              <a:uLnTx/>
              <a:uFillTx/>
              <a:latin typeface="Calibri"/>
            </a:endParaRPr>
          </a:p>
        </p:txBody>
      </p:sp>
      <p:sp>
        <p:nvSpPr>
          <p:cNvPr id="16" name="Freeform 53">
            <a:extLst>
              <a:ext uri="{FF2B5EF4-FFF2-40B4-BE49-F238E27FC236}">
                <a16:creationId xmlns:a16="http://schemas.microsoft.com/office/drawing/2014/main" id="{EA634AB8-345F-4013-B048-09C441BF463D}"/>
              </a:ext>
            </a:extLst>
          </p:cNvPr>
          <p:cNvSpPr>
            <a:spLocks/>
          </p:cNvSpPr>
          <p:nvPr/>
        </p:nvSpPr>
        <p:spPr bwMode="auto">
          <a:xfrm>
            <a:off x="5179739" y="2251765"/>
            <a:ext cx="1850125" cy="2105559"/>
          </a:xfrm>
          <a:custGeom>
            <a:avLst/>
            <a:gdLst>
              <a:gd name="T0" fmla="*/ 0 w 1222"/>
              <a:gd name="T1" fmla="*/ 477 h 1391"/>
              <a:gd name="T2" fmla="*/ 578 w 1222"/>
              <a:gd name="T3" fmla="*/ 178 h 1391"/>
              <a:gd name="T4" fmla="*/ 974 w 1222"/>
              <a:gd name="T5" fmla="*/ 500 h 1391"/>
              <a:gd name="T6" fmla="*/ 1222 w 1222"/>
              <a:gd name="T7" fmla="*/ 1099 h 1391"/>
              <a:gd name="T8" fmla="*/ 918 w 1222"/>
              <a:gd name="T9" fmla="*/ 1391 h 1391"/>
              <a:gd name="T10" fmla="*/ 648 w 1222"/>
              <a:gd name="T11" fmla="*/ 405 h 1391"/>
              <a:gd name="T12" fmla="*/ 37 w 1222"/>
              <a:gd name="T13" fmla="*/ 466 h 1391"/>
              <a:gd name="T14" fmla="*/ 0 w 1222"/>
              <a:gd name="T15" fmla="*/ 477 h 13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2" h="1391">
                <a:moveTo>
                  <a:pt x="0" y="477"/>
                </a:moveTo>
                <a:cubicBezTo>
                  <a:pt x="0" y="477"/>
                  <a:pt x="239" y="92"/>
                  <a:pt x="578" y="178"/>
                </a:cubicBezTo>
                <a:cubicBezTo>
                  <a:pt x="729" y="216"/>
                  <a:pt x="866" y="344"/>
                  <a:pt x="974" y="500"/>
                </a:cubicBezTo>
                <a:cubicBezTo>
                  <a:pt x="1109" y="694"/>
                  <a:pt x="1200" y="932"/>
                  <a:pt x="1222" y="1099"/>
                </a:cubicBezTo>
                <a:cubicBezTo>
                  <a:pt x="1222" y="1099"/>
                  <a:pt x="1133" y="1325"/>
                  <a:pt x="918" y="1391"/>
                </a:cubicBezTo>
                <a:cubicBezTo>
                  <a:pt x="918" y="1391"/>
                  <a:pt x="896" y="717"/>
                  <a:pt x="648" y="405"/>
                </a:cubicBezTo>
                <a:cubicBezTo>
                  <a:pt x="648" y="405"/>
                  <a:pt x="342" y="0"/>
                  <a:pt x="37" y="466"/>
                </a:cubicBezTo>
                <a:lnTo>
                  <a:pt x="0" y="477"/>
                </a:lnTo>
                <a:close/>
              </a:path>
            </a:pathLst>
          </a:custGeom>
          <a:solidFill>
            <a:srgbClr val="002D62"/>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Calibri"/>
            </a:endParaRPr>
          </a:p>
        </p:txBody>
      </p:sp>
      <p:sp>
        <p:nvSpPr>
          <p:cNvPr id="17" name="Oval 16">
            <a:extLst>
              <a:ext uri="{FF2B5EF4-FFF2-40B4-BE49-F238E27FC236}">
                <a16:creationId xmlns:a16="http://schemas.microsoft.com/office/drawing/2014/main" id="{C90A7765-E561-4301-BA8B-309FD0094B02}"/>
              </a:ext>
            </a:extLst>
          </p:cNvPr>
          <p:cNvSpPr/>
          <p:nvPr/>
        </p:nvSpPr>
        <p:spPr>
          <a:xfrm>
            <a:off x="3744824" y="3680940"/>
            <a:ext cx="570595" cy="570595"/>
          </a:xfrm>
          <a:prstGeom prst="ellipse">
            <a:avLst/>
          </a:prstGeom>
          <a:solidFill>
            <a:srgbClr val="52BF8A"/>
          </a:solidFill>
          <a:ln w="12700" cap="flat" cmpd="sng" algn="ctr">
            <a:noFill/>
            <a:prstDash val="solid"/>
            <a:miter lim="800000"/>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white"/>
              </a:solidFill>
              <a:effectLst/>
              <a:uLnTx/>
              <a:uFillTx/>
              <a:latin typeface="Calibri"/>
            </a:endParaRPr>
          </a:p>
        </p:txBody>
      </p:sp>
      <p:sp>
        <p:nvSpPr>
          <p:cNvPr id="27" name="Oval 26">
            <a:extLst>
              <a:ext uri="{FF2B5EF4-FFF2-40B4-BE49-F238E27FC236}">
                <a16:creationId xmlns:a16="http://schemas.microsoft.com/office/drawing/2014/main" id="{F5B19AE6-B065-4FE0-BAEE-2D4F5F2E2AB8}"/>
              </a:ext>
            </a:extLst>
          </p:cNvPr>
          <p:cNvSpPr/>
          <p:nvPr/>
        </p:nvSpPr>
        <p:spPr>
          <a:xfrm>
            <a:off x="6508243" y="2101297"/>
            <a:ext cx="570595" cy="570595"/>
          </a:xfrm>
          <a:prstGeom prst="ellipse">
            <a:avLst/>
          </a:prstGeom>
          <a:solidFill>
            <a:srgbClr val="002D62"/>
          </a:solidFill>
          <a:ln w="12700" cap="flat" cmpd="sng" algn="ctr">
            <a:noFill/>
            <a:prstDash val="solid"/>
            <a:miter lim="800000"/>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Calibri"/>
            </a:endParaRPr>
          </a:p>
        </p:txBody>
      </p:sp>
      <p:sp>
        <p:nvSpPr>
          <p:cNvPr id="28" name="Oval 27">
            <a:extLst>
              <a:ext uri="{FF2B5EF4-FFF2-40B4-BE49-F238E27FC236}">
                <a16:creationId xmlns:a16="http://schemas.microsoft.com/office/drawing/2014/main" id="{3F4058F4-5717-40AB-A77E-00DF392A91F4}"/>
              </a:ext>
            </a:extLst>
          </p:cNvPr>
          <p:cNvSpPr/>
          <p:nvPr/>
        </p:nvSpPr>
        <p:spPr>
          <a:xfrm>
            <a:off x="7476112" y="3662735"/>
            <a:ext cx="570595" cy="570595"/>
          </a:xfrm>
          <a:prstGeom prst="ellipse">
            <a:avLst/>
          </a:prstGeom>
          <a:solidFill>
            <a:srgbClr val="3F6EC2"/>
          </a:solidFill>
          <a:ln w="12700" cap="flat" cmpd="sng" algn="ctr">
            <a:noFill/>
            <a:prstDash val="solid"/>
            <a:miter lim="800000"/>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white"/>
              </a:solidFill>
              <a:effectLst/>
              <a:uLnTx/>
              <a:uFillTx/>
              <a:latin typeface="Calibri"/>
            </a:endParaRPr>
          </a:p>
        </p:txBody>
      </p:sp>
      <p:sp>
        <p:nvSpPr>
          <p:cNvPr id="29" name="Oval 28">
            <a:extLst>
              <a:ext uri="{FF2B5EF4-FFF2-40B4-BE49-F238E27FC236}">
                <a16:creationId xmlns:a16="http://schemas.microsoft.com/office/drawing/2014/main" id="{ED942551-075C-49EC-8ABB-4B991AFB2A02}"/>
              </a:ext>
            </a:extLst>
          </p:cNvPr>
          <p:cNvSpPr/>
          <p:nvPr/>
        </p:nvSpPr>
        <p:spPr>
          <a:xfrm>
            <a:off x="4020016" y="4952771"/>
            <a:ext cx="570595" cy="570595"/>
          </a:xfrm>
          <a:prstGeom prst="ellipse">
            <a:avLst/>
          </a:prstGeom>
          <a:solidFill>
            <a:srgbClr val="52BF8A">
              <a:lumMod val="75000"/>
            </a:srgbClr>
          </a:solidFill>
          <a:ln w="12700" cap="flat" cmpd="sng" algn="ctr">
            <a:noFill/>
            <a:prstDash val="solid"/>
            <a:miter lim="800000"/>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white"/>
              </a:solidFill>
              <a:effectLst/>
              <a:uLnTx/>
              <a:uFillTx/>
              <a:latin typeface="Calibri"/>
            </a:endParaRPr>
          </a:p>
        </p:txBody>
      </p:sp>
      <p:sp>
        <p:nvSpPr>
          <p:cNvPr id="54" name="TextBox 286">
            <a:extLst>
              <a:ext uri="{FF2B5EF4-FFF2-40B4-BE49-F238E27FC236}">
                <a16:creationId xmlns:a16="http://schemas.microsoft.com/office/drawing/2014/main" id="{6B0336F9-25A8-46EF-9439-3CFAF921717B}"/>
              </a:ext>
            </a:extLst>
          </p:cNvPr>
          <p:cNvSpPr txBox="1"/>
          <p:nvPr/>
        </p:nvSpPr>
        <p:spPr>
          <a:xfrm>
            <a:off x="6936716" y="3211989"/>
            <a:ext cx="3429236" cy="246221"/>
          </a:xfrm>
          <a:prstGeom prst="rect">
            <a:avLst/>
          </a:prstGeom>
          <a:noFill/>
          <a:ln w="6350">
            <a:noFill/>
            <a:prstDash val="dash"/>
          </a:ln>
        </p:spPr>
        <p:txBody>
          <a:bodyPr wrap="square" lIns="0" tIns="0" rIns="0" bIns="0"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lvl="0" algn="ctr">
              <a:defRPr/>
            </a:pPr>
            <a:r>
              <a:rPr lang="tr-TR" sz="1600" b="1" kern="0" dirty="0">
                <a:solidFill>
                  <a:srgbClr val="3F6EC2"/>
                </a:solidFill>
                <a:latin typeface="Arial" panose="020B0604020202020204" pitchFamily="34" charset="0"/>
                <a:cs typeface="Arial" panose="020B0604020202020204" pitchFamily="34" charset="0"/>
              </a:rPr>
              <a:t>5.Unsur</a:t>
            </a:r>
            <a:endParaRPr lang="en-US" sz="1600" b="1" kern="0" dirty="0">
              <a:solidFill>
                <a:srgbClr val="3F6EC2"/>
              </a:solidFill>
              <a:latin typeface="Arial" panose="020B0604020202020204" pitchFamily="34" charset="0"/>
              <a:cs typeface="Arial" panose="020B0604020202020204" pitchFamily="34" charset="0"/>
            </a:endParaRPr>
          </a:p>
        </p:txBody>
      </p:sp>
      <p:sp>
        <p:nvSpPr>
          <p:cNvPr id="55" name="TextBox 289">
            <a:extLst>
              <a:ext uri="{FF2B5EF4-FFF2-40B4-BE49-F238E27FC236}">
                <a16:creationId xmlns:a16="http://schemas.microsoft.com/office/drawing/2014/main" id="{CC7E631E-D83F-4FB1-AEEA-189E1A39B8E9}"/>
              </a:ext>
            </a:extLst>
          </p:cNvPr>
          <p:cNvSpPr txBox="1"/>
          <p:nvPr/>
        </p:nvSpPr>
        <p:spPr>
          <a:xfrm>
            <a:off x="422489" y="5124957"/>
            <a:ext cx="3440505" cy="246221"/>
          </a:xfrm>
          <a:prstGeom prst="rect">
            <a:avLst/>
          </a:prstGeom>
          <a:noFill/>
          <a:ln w="6350">
            <a:noFill/>
            <a:prstDash val="dash"/>
          </a:ln>
        </p:spPr>
        <p:txBody>
          <a:bodyPr wrap="square" lIns="0" tIns="0" rIns="0" bIns="0"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lvl="0">
              <a:defRPr/>
            </a:pPr>
            <a:r>
              <a:rPr lang="tr-TR" sz="1600" b="1" kern="0" dirty="0">
                <a:solidFill>
                  <a:srgbClr val="52BF8A">
                    <a:lumMod val="75000"/>
                  </a:srgbClr>
                </a:solidFill>
                <a:latin typeface="Arial" panose="020B0604020202020204" pitchFamily="34" charset="0"/>
                <a:cs typeface="Arial" panose="020B0604020202020204" pitchFamily="34" charset="0"/>
              </a:rPr>
              <a:t>1.Unsur</a:t>
            </a:r>
            <a:endParaRPr kumimoji="0" lang="en-US" sz="1600" b="1" i="0" u="none" strike="noStrike" kern="0" cap="none" spc="0" normalizeH="0" baseline="0" noProof="0" dirty="0">
              <a:ln>
                <a:noFill/>
              </a:ln>
              <a:solidFill>
                <a:srgbClr val="52BF8A">
                  <a:lumMod val="75000"/>
                </a:srgbClr>
              </a:solidFill>
              <a:effectLst/>
              <a:uLnTx/>
              <a:uFillTx/>
              <a:latin typeface="Arial" panose="020B0604020202020204" pitchFamily="34" charset="0"/>
              <a:cs typeface="Arial" panose="020B0604020202020204" pitchFamily="34" charset="0"/>
            </a:endParaRPr>
          </a:p>
        </p:txBody>
      </p:sp>
      <p:sp>
        <p:nvSpPr>
          <p:cNvPr id="56" name="TextBox 295">
            <a:extLst>
              <a:ext uri="{FF2B5EF4-FFF2-40B4-BE49-F238E27FC236}">
                <a16:creationId xmlns:a16="http://schemas.microsoft.com/office/drawing/2014/main" id="{7255D411-B0D5-4887-8FA2-EB488EF29D2F}"/>
              </a:ext>
            </a:extLst>
          </p:cNvPr>
          <p:cNvSpPr txBox="1"/>
          <p:nvPr/>
        </p:nvSpPr>
        <p:spPr>
          <a:xfrm>
            <a:off x="6164985" y="1600869"/>
            <a:ext cx="3656714" cy="246221"/>
          </a:xfrm>
          <a:prstGeom prst="rect">
            <a:avLst/>
          </a:prstGeom>
          <a:noFill/>
          <a:ln w="6350">
            <a:noFill/>
            <a:prstDash val="dash"/>
          </a:ln>
        </p:spPr>
        <p:txBody>
          <a:bodyPr wrap="square" lIns="0" tIns="0" rIns="0" bIns="0"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lvl="0" algn="ctr">
              <a:defRPr/>
            </a:pPr>
            <a:r>
              <a:rPr lang="tr-TR" sz="1600" b="1" kern="0" dirty="0">
                <a:solidFill>
                  <a:srgbClr val="1F497D"/>
                </a:solidFill>
                <a:latin typeface="Arial" panose="020B0604020202020204" pitchFamily="34" charset="0"/>
                <a:cs typeface="Arial" panose="020B0604020202020204" pitchFamily="34" charset="0"/>
              </a:rPr>
              <a:t>4.Unsur</a:t>
            </a:r>
            <a:endParaRPr kumimoji="0" lang="en-US" sz="1600" b="1" i="0" u="none" strike="noStrike" kern="0" cap="none" spc="0" normalizeH="0" baseline="0" noProof="0" dirty="0">
              <a:ln>
                <a:noFill/>
              </a:ln>
              <a:solidFill>
                <a:srgbClr val="1F497D"/>
              </a:solidFill>
              <a:effectLst/>
              <a:uLnTx/>
              <a:uFillTx/>
              <a:latin typeface="Arial" panose="020B0604020202020204" pitchFamily="34" charset="0"/>
              <a:cs typeface="Arial" panose="020B0604020202020204" pitchFamily="34" charset="0"/>
            </a:endParaRPr>
          </a:p>
        </p:txBody>
      </p:sp>
      <p:sp>
        <p:nvSpPr>
          <p:cNvPr id="58" name="Dikdörtgen 57">
            <a:extLst>
              <a:ext uri="{FF2B5EF4-FFF2-40B4-BE49-F238E27FC236}">
                <a16:creationId xmlns:a16="http://schemas.microsoft.com/office/drawing/2014/main" id="{771CC6E1-9B8A-4521-B05B-47F320F8FC4F}"/>
              </a:ext>
            </a:extLst>
          </p:cNvPr>
          <p:cNvSpPr/>
          <p:nvPr/>
        </p:nvSpPr>
        <p:spPr>
          <a:xfrm>
            <a:off x="324990" y="5391956"/>
            <a:ext cx="3929816" cy="830997"/>
          </a:xfrm>
          <a:prstGeom prst="rect">
            <a:avLst/>
          </a:prstGeom>
        </p:spPr>
        <p:txBody>
          <a:bodyPr wrap="square">
            <a:spAutoFit/>
          </a:bodyPr>
          <a:lstStyle/>
          <a:p>
            <a:pPr lvl="0"/>
            <a:r>
              <a:rPr lang="tr-TR" sz="1600" dirty="0">
                <a:latin typeface="Arial" panose="020B0604020202020204" pitchFamily="34" charset="0"/>
                <a:cs typeface="Arial" panose="020B0604020202020204" pitchFamily="34" charset="0"/>
              </a:rPr>
              <a:t>Programlar hakkında yargıya varmada kullanılan bir </a:t>
            </a:r>
            <a:r>
              <a:rPr lang="tr-TR" sz="1600" b="1" dirty="0">
                <a:solidFill>
                  <a:srgbClr val="FF0000"/>
                </a:solidFill>
                <a:latin typeface="Arial" panose="020B0604020202020204" pitchFamily="34" charset="0"/>
                <a:cs typeface="Arial" panose="020B0604020202020204" pitchFamily="34" charset="0"/>
              </a:rPr>
              <a:t>standartlar </a:t>
            </a:r>
            <a:r>
              <a:rPr lang="tr-TR" sz="1600" b="1" dirty="0" smtClean="0">
                <a:solidFill>
                  <a:srgbClr val="FF0000"/>
                </a:solidFill>
                <a:latin typeface="Arial" panose="020B0604020202020204" pitchFamily="34" charset="0"/>
                <a:cs typeface="Arial" panose="020B0604020202020204" pitchFamily="34" charset="0"/>
              </a:rPr>
              <a:t>kümesi (SBD-SPORAK standartları)</a:t>
            </a:r>
            <a:endParaRPr lang="tr-TR" sz="1600" b="1" dirty="0">
              <a:solidFill>
                <a:srgbClr val="FF0000"/>
              </a:solidFill>
              <a:latin typeface="Arial" panose="020B0604020202020204" pitchFamily="34" charset="0"/>
              <a:cs typeface="Arial" panose="020B0604020202020204" pitchFamily="34" charset="0"/>
            </a:endParaRPr>
          </a:p>
        </p:txBody>
      </p:sp>
      <p:sp>
        <p:nvSpPr>
          <p:cNvPr id="59" name="Dikdörtgen 58">
            <a:extLst>
              <a:ext uri="{FF2B5EF4-FFF2-40B4-BE49-F238E27FC236}">
                <a16:creationId xmlns:a16="http://schemas.microsoft.com/office/drawing/2014/main" id="{263292AA-EA8C-45F6-8A46-8F1BD8F2E5CF}"/>
              </a:ext>
            </a:extLst>
          </p:cNvPr>
          <p:cNvSpPr/>
          <p:nvPr/>
        </p:nvSpPr>
        <p:spPr>
          <a:xfrm>
            <a:off x="248540" y="3556942"/>
            <a:ext cx="3614811" cy="1077218"/>
          </a:xfrm>
          <a:prstGeom prst="rect">
            <a:avLst/>
          </a:prstGeom>
        </p:spPr>
        <p:txBody>
          <a:bodyPr wrap="square">
            <a:spAutoFit/>
          </a:bodyPr>
          <a:lstStyle/>
          <a:p>
            <a:r>
              <a:rPr lang="tr-TR" sz="1600" dirty="0" smtClean="0">
                <a:latin typeface="Arial" panose="020B0604020202020204" pitchFamily="34" charset="0"/>
                <a:cs typeface="Arial" panose="020B0604020202020204" pitchFamily="34" charset="0"/>
              </a:rPr>
              <a:t>Fakültenin belirtilen </a:t>
            </a:r>
            <a:r>
              <a:rPr lang="tr-TR" sz="1600" dirty="0">
                <a:latin typeface="Arial" panose="020B0604020202020204" pitchFamily="34" charset="0"/>
                <a:cs typeface="Arial" panose="020B0604020202020204" pitchFamily="34" charset="0"/>
              </a:rPr>
              <a:t>standartları karşılamada nasıl ve ne kadar başarılı olduklarını değerlendirdikleri  bir </a:t>
            </a:r>
            <a:r>
              <a:rPr lang="tr-TR" sz="1600" b="1" dirty="0" smtClean="0">
                <a:solidFill>
                  <a:srgbClr val="FF0000"/>
                </a:solidFill>
                <a:latin typeface="Arial" panose="020B0604020202020204" pitchFamily="34" charset="0"/>
                <a:cs typeface="Arial" panose="020B0604020202020204" pitchFamily="34" charset="0"/>
              </a:rPr>
              <a:t>öz değerlendirme </a:t>
            </a:r>
            <a:r>
              <a:rPr lang="tr-TR" sz="1600" b="1" dirty="0">
                <a:solidFill>
                  <a:srgbClr val="FF0000"/>
                </a:solidFill>
                <a:latin typeface="Arial" panose="020B0604020202020204" pitchFamily="34" charset="0"/>
                <a:cs typeface="Arial" panose="020B0604020202020204" pitchFamily="34" charset="0"/>
              </a:rPr>
              <a:t>raporu</a:t>
            </a:r>
          </a:p>
        </p:txBody>
      </p:sp>
      <p:sp>
        <p:nvSpPr>
          <p:cNvPr id="60" name="TextBox 108">
            <a:extLst>
              <a:ext uri="{FF2B5EF4-FFF2-40B4-BE49-F238E27FC236}">
                <a16:creationId xmlns:a16="http://schemas.microsoft.com/office/drawing/2014/main" id="{366D753A-CB01-4B07-823A-9C42CFC807BB}"/>
              </a:ext>
            </a:extLst>
          </p:cNvPr>
          <p:cNvSpPr txBox="1"/>
          <p:nvPr/>
        </p:nvSpPr>
        <p:spPr>
          <a:xfrm>
            <a:off x="-1244926" y="1321313"/>
            <a:ext cx="4178790" cy="246221"/>
          </a:xfrm>
          <a:prstGeom prst="rect">
            <a:avLst/>
          </a:prstGeom>
          <a:noFill/>
          <a:ln w="6350">
            <a:noFill/>
            <a:prstDash val="dash"/>
          </a:ln>
        </p:spPr>
        <p:txBody>
          <a:bodyPr wrap="square" lIns="0" tIns="0" rIns="0" bIns="0"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lvl="0" algn="ctr">
              <a:defRPr/>
            </a:pPr>
            <a:r>
              <a:rPr lang="tr-TR" sz="1600" b="1" kern="0" dirty="0">
                <a:solidFill>
                  <a:srgbClr val="7FCBB3"/>
                </a:solidFill>
                <a:latin typeface="Arial" panose="020B0604020202020204" pitchFamily="34" charset="0"/>
                <a:cs typeface="Arial" panose="020B0604020202020204" pitchFamily="34" charset="0"/>
              </a:rPr>
              <a:t>3.Unsur</a:t>
            </a:r>
            <a:endParaRPr kumimoji="0" lang="en-US" sz="1600" b="1" i="0" u="none" strike="noStrike" kern="0" cap="none" spc="0" normalizeH="0" baseline="0" noProof="0" dirty="0">
              <a:ln>
                <a:noFill/>
              </a:ln>
              <a:solidFill>
                <a:srgbClr val="7FCBB3"/>
              </a:solidFill>
              <a:effectLst/>
              <a:uLnTx/>
              <a:uFillTx/>
              <a:latin typeface="Arial" panose="020B0604020202020204" pitchFamily="34" charset="0"/>
              <a:cs typeface="Arial" panose="020B0604020202020204" pitchFamily="34" charset="0"/>
            </a:endParaRPr>
          </a:p>
        </p:txBody>
      </p:sp>
      <p:sp>
        <p:nvSpPr>
          <p:cNvPr id="61" name="Dikdörtgen 60">
            <a:extLst>
              <a:ext uri="{FF2B5EF4-FFF2-40B4-BE49-F238E27FC236}">
                <a16:creationId xmlns:a16="http://schemas.microsoft.com/office/drawing/2014/main" id="{13BBFA12-3700-463B-BBDF-29ECA34F9C9C}"/>
              </a:ext>
            </a:extLst>
          </p:cNvPr>
          <p:cNvSpPr/>
          <p:nvPr/>
        </p:nvSpPr>
        <p:spPr>
          <a:xfrm>
            <a:off x="375474" y="1627500"/>
            <a:ext cx="3962871" cy="1569660"/>
          </a:xfrm>
          <a:prstGeom prst="rect">
            <a:avLst/>
          </a:prstGeom>
        </p:spPr>
        <p:txBody>
          <a:bodyPr wrap="square">
            <a:spAutoFit/>
          </a:bodyPr>
          <a:lstStyle/>
          <a:p>
            <a:r>
              <a:rPr lang="tr-TR" sz="1600" smtClean="0">
                <a:latin typeface="Arial" panose="020B0604020202020204" pitchFamily="34" charset="0"/>
                <a:cs typeface="Arial" panose="020B0604020202020204" pitchFamily="34" charset="0"/>
              </a:rPr>
              <a:t>Öz değerlendirme </a:t>
            </a:r>
            <a:r>
              <a:rPr lang="tr-TR" sz="1600" dirty="0" smtClean="0">
                <a:latin typeface="Arial" panose="020B0604020202020204" pitchFamily="34" charset="0"/>
                <a:cs typeface="Arial" panose="020B0604020202020204" pitchFamily="34" charset="0"/>
              </a:rPr>
              <a:t>raporunun, </a:t>
            </a:r>
            <a:r>
              <a:rPr lang="tr-TR" sz="1600" dirty="0">
                <a:latin typeface="Arial" panose="020B0604020202020204" pitchFamily="34" charset="0"/>
                <a:cs typeface="Arial" panose="020B0604020202020204" pitchFamily="34" charset="0"/>
              </a:rPr>
              <a:t>diğer belgelerin, tesislerin incelenmesi, derslerin gözlenmesi ve ilgili kişilerle görüşmelerin yapılması için </a:t>
            </a:r>
            <a:r>
              <a:rPr lang="tr-TR" sz="1600" b="1" dirty="0">
                <a:solidFill>
                  <a:srgbClr val="FF0000"/>
                </a:solidFill>
                <a:latin typeface="Arial" panose="020B0604020202020204" pitchFamily="34" charset="0"/>
                <a:cs typeface="Arial" panose="020B0604020202020204" pitchFamily="34" charset="0"/>
              </a:rPr>
              <a:t>uzman eğitim meslektaşlarından oluşan ekip tarafından yapılan ziyaretler</a:t>
            </a:r>
          </a:p>
        </p:txBody>
      </p:sp>
      <p:sp>
        <p:nvSpPr>
          <p:cNvPr id="62" name="Oval 61">
            <a:extLst>
              <a:ext uri="{FF2B5EF4-FFF2-40B4-BE49-F238E27FC236}">
                <a16:creationId xmlns:a16="http://schemas.microsoft.com/office/drawing/2014/main" id="{32CEEE16-DF27-469A-BB82-478250039386}"/>
              </a:ext>
            </a:extLst>
          </p:cNvPr>
          <p:cNvSpPr/>
          <p:nvPr/>
        </p:nvSpPr>
        <p:spPr>
          <a:xfrm>
            <a:off x="4504791" y="2131854"/>
            <a:ext cx="570595" cy="570595"/>
          </a:xfrm>
          <a:prstGeom prst="ellipse">
            <a:avLst/>
          </a:prstGeom>
          <a:solidFill>
            <a:srgbClr val="7FCBB3"/>
          </a:solidFill>
          <a:ln w="12700" cap="flat" cmpd="sng" algn="ctr">
            <a:noFill/>
            <a:prstDash val="solid"/>
            <a:miter lim="800000"/>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white"/>
              </a:solidFill>
              <a:effectLst/>
              <a:uLnTx/>
              <a:uFillTx/>
              <a:latin typeface="Calibri"/>
            </a:endParaRPr>
          </a:p>
        </p:txBody>
      </p:sp>
      <p:sp>
        <p:nvSpPr>
          <p:cNvPr id="63" name="Dikdörtgen 62">
            <a:extLst>
              <a:ext uri="{FF2B5EF4-FFF2-40B4-BE49-F238E27FC236}">
                <a16:creationId xmlns:a16="http://schemas.microsoft.com/office/drawing/2014/main" id="{5341D823-7C9A-480F-A4BE-4C6341346C01}"/>
              </a:ext>
            </a:extLst>
          </p:cNvPr>
          <p:cNvSpPr/>
          <p:nvPr/>
        </p:nvSpPr>
        <p:spPr>
          <a:xfrm>
            <a:off x="7547770" y="1826030"/>
            <a:ext cx="3832382" cy="1323439"/>
          </a:xfrm>
          <a:prstGeom prst="rect">
            <a:avLst/>
          </a:prstGeom>
        </p:spPr>
        <p:txBody>
          <a:bodyPr wrap="square">
            <a:spAutoFit/>
          </a:bodyPr>
          <a:lstStyle/>
          <a:p>
            <a:r>
              <a:rPr lang="tr-TR" sz="1600" dirty="0">
                <a:latin typeface="Arial" panose="020B0604020202020204" pitchFamily="34" charset="0"/>
                <a:cs typeface="Arial" panose="020B0604020202020204" pitchFamily="34" charset="0"/>
              </a:rPr>
              <a:t>Ziyareti gerçekleştiren ekip tarafından hazırlanan, ekip değerlendirmelerini ve programın akreditasyon durumunu içeren bir </a:t>
            </a:r>
            <a:r>
              <a:rPr lang="tr-TR" sz="1600" b="1" dirty="0">
                <a:solidFill>
                  <a:srgbClr val="FF0000"/>
                </a:solidFill>
                <a:latin typeface="Arial" panose="020B0604020202020204" pitchFamily="34" charset="0"/>
                <a:cs typeface="Arial" panose="020B0604020202020204" pitchFamily="34" charset="0"/>
              </a:rPr>
              <a:t>rapor</a:t>
            </a:r>
          </a:p>
          <a:p>
            <a:endParaRPr lang="tr-TR" sz="1600" dirty="0">
              <a:solidFill>
                <a:schemeClr val="bg2">
                  <a:lumMod val="25000"/>
                </a:schemeClr>
              </a:solidFill>
              <a:latin typeface="Arial" panose="020B0604020202020204" pitchFamily="34" charset="0"/>
              <a:cs typeface="Arial" panose="020B0604020202020204" pitchFamily="34" charset="0"/>
            </a:endParaRPr>
          </a:p>
        </p:txBody>
      </p:sp>
      <p:sp>
        <p:nvSpPr>
          <p:cNvPr id="64" name="Dikdörtgen 63">
            <a:extLst>
              <a:ext uri="{FF2B5EF4-FFF2-40B4-BE49-F238E27FC236}">
                <a16:creationId xmlns:a16="http://schemas.microsoft.com/office/drawing/2014/main" id="{8A642F1D-FA59-437A-AAFA-85BFC2F19E99}"/>
              </a:ext>
            </a:extLst>
          </p:cNvPr>
          <p:cNvSpPr/>
          <p:nvPr/>
        </p:nvSpPr>
        <p:spPr>
          <a:xfrm>
            <a:off x="8182833" y="3456720"/>
            <a:ext cx="3634738" cy="1323439"/>
          </a:xfrm>
          <a:prstGeom prst="rect">
            <a:avLst/>
          </a:prstGeom>
        </p:spPr>
        <p:txBody>
          <a:bodyPr wrap="square">
            <a:spAutoFit/>
          </a:bodyPr>
          <a:lstStyle/>
          <a:p>
            <a:r>
              <a:rPr lang="tr-TR" sz="1600" dirty="0">
                <a:latin typeface="Arial" panose="020B0604020202020204" pitchFamily="34" charset="0"/>
                <a:cs typeface="Arial" panose="020B0604020202020204" pitchFamily="34" charset="0"/>
              </a:rPr>
              <a:t>Bilginin dikkate alınmaması, önemli bir bilginin ortaya çıkması, kanıta dayalı bir hatanın yapılması sonucu </a:t>
            </a:r>
            <a:r>
              <a:rPr lang="tr-TR" sz="1600" b="1" dirty="0">
                <a:solidFill>
                  <a:srgbClr val="FF0000"/>
                </a:solidFill>
                <a:latin typeface="Arial" panose="020B0604020202020204" pitchFamily="34" charset="0"/>
                <a:cs typeface="Arial" panose="020B0604020202020204" pitchFamily="34" charset="0"/>
              </a:rPr>
              <a:t>dekan tarafından yazılan cevap</a:t>
            </a:r>
          </a:p>
          <a:p>
            <a:endParaRPr lang="tr-TR" sz="1600" dirty="0">
              <a:solidFill>
                <a:schemeClr val="bg2">
                  <a:lumMod val="25000"/>
                </a:schemeClr>
              </a:solidFill>
              <a:latin typeface="Arial" panose="020B0604020202020204" pitchFamily="34" charset="0"/>
              <a:cs typeface="Arial" panose="020B0604020202020204" pitchFamily="34" charset="0"/>
            </a:endParaRPr>
          </a:p>
        </p:txBody>
      </p:sp>
      <p:sp>
        <p:nvSpPr>
          <p:cNvPr id="65" name="Oval 64">
            <a:extLst>
              <a:ext uri="{FF2B5EF4-FFF2-40B4-BE49-F238E27FC236}">
                <a16:creationId xmlns:a16="http://schemas.microsoft.com/office/drawing/2014/main" id="{16932B2C-26E9-453B-A0C4-74A1019320A6}"/>
              </a:ext>
            </a:extLst>
          </p:cNvPr>
          <p:cNvSpPr/>
          <p:nvPr/>
        </p:nvSpPr>
        <p:spPr>
          <a:xfrm>
            <a:off x="7034761" y="5125669"/>
            <a:ext cx="570595" cy="570595"/>
          </a:xfrm>
          <a:prstGeom prst="ellipse">
            <a:avLst/>
          </a:prstGeom>
          <a:solidFill>
            <a:srgbClr val="90ABDC"/>
          </a:solidFill>
          <a:ln w="12700" cap="flat" cmpd="sng" algn="ctr">
            <a:noFill/>
            <a:prstDash val="solid"/>
            <a:miter lim="800000"/>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white"/>
              </a:solidFill>
              <a:effectLst/>
              <a:uLnTx/>
              <a:uFillTx/>
              <a:latin typeface="Calibri"/>
            </a:endParaRPr>
          </a:p>
        </p:txBody>
      </p:sp>
      <p:sp>
        <p:nvSpPr>
          <p:cNvPr id="66" name="Dikdörtgen 65">
            <a:extLst>
              <a:ext uri="{FF2B5EF4-FFF2-40B4-BE49-F238E27FC236}">
                <a16:creationId xmlns:a16="http://schemas.microsoft.com/office/drawing/2014/main" id="{F7DC4FF3-5CAE-4762-A4C1-CA52D13783DF}"/>
              </a:ext>
            </a:extLst>
          </p:cNvPr>
          <p:cNvSpPr/>
          <p:nvPr/>
        </p:nvSpPr>
        <p:spPr>
          <a:xfrm>
            <a:off x="7887997" y="5053402"/>
            <a:ext cx="947695" cy="338554"/>
          </a:xfrm>
          <a:prstGeom prst="rect">
            <a:avLst/>
          </a:prstGeom>
        </p:spPr>
        <p:txBody>
          <a:bodyPr wrap="none">
            <a:spAutoFit/>
          </a:bodyPr>
          <a:lstStyle/>
          <a:p>
            <a:pPr lvl="0" algn="ctr">
              <a:defRPr/>
            </a:pPr>
            <a:r>
              <a:rPr lang="tr-TR" sz="1600" b="1" kern="0" dirty="0">
                <a:solidFill>
                  <a:srgbClr val="90ABDC"/>
                </a:solidFill>
                <a:latin typeface="Arial" panose="020B0604020202020204" pitchFamily="34" charset="0"/>
                <a:cs typeface="Arial" panose="020B0604020202020204" pitchFamily="34" charset="0"/>
              </a:rPr>
              <a:t>6.Unsur</a:t>
            </a:r>
            <a:endParaRPr lang="en-US" sz="1600" b="1" kern="0" dirty="0">
              <a:solidFill>
                <a:srgbClr val="90ABDC"/>
              </a:solidFill>
              <a:latin typeface="Arial" panose="020B0604020202020204" pitchFamily="34" charset="0"/>
              <a:cs typeface="Arial" panose="020B0604020202020204" pitchFamily="34" charset="0"/>
            </a:endParaRPr>
          </a:p>
        </p:txBody>
      </p:sp>
      <p:sp>
        <p:nvSpPr>
          <p:cNvPr id="67" name="Dikdörtgen 66">
            <a:extLst>
              <a:ext uri="{FF2B5EF4-FFF2-40B4-BE49-F238E27FC236}">
                <a16:creationId xmlns:a16="http://schemas.microsoft.com/office/drawing/2014/main" id="{07FE30E1-4A2F-4AFB-B940-774D5C2EFEC0}"/>
              </a:ext>
            </a:extLst>
          </p:cNvPr>
          <p:cNvSpPr/>
          <p:nvPr/>
        </p:nvSpPr>
        <p:spPr>
          <a:xfrm>
            <a:off x="7887755" y="5351523"/>
            <a:ext cx="3929816" cy="830997"/>
          </a:xfrm>
          <a:prstGeom prst="rect">
            <a:avLst/>
          </a:prstGeom>
        </p:spPr>
        <p:txBody>
          <a:bodyPr wrap="square">
            <a:spAutoFit/>
          </a:bodyPr>
          <a:lstStyle/>
          <a:p>
            <a:r>
              <a:rPr lang="tr-TR" sz="1600" dirty="0">
                <a:latin typeface="Arial" panose="020B0604020202020204" pitchFamily="34" charset="0"/>
                <a:cs typeface="Arial" panose="020B0604020202020204" pitchFamily="34" charset="0"/>
              </a:rPr>
              <a:t>Fakülteden ve ziyaret ekibinden elde edilen kanıtlara dayalı olarak </a:t>
            </a:r>
            <a:r>
              <a:rPr lang="tr-TR" sz="1600" b="1" dirty="0">
                <a:solidFill>
                  <a:srgbClr val="FF0000"/>
                </a:solidFill>
                <a:latin typeface="Arial" panose="020B0604020202020204" pitchFamily="34" charset="0"/>
                <a:cs typeface="Arial" panose="020B0604020202020204" pitchFamily="34" charset="0"/>
              </a:rPr>
              <a:t>yetkili merciinin verdiği karar</a:t>
            </a:r>
          </a:p>
        </p:txBody>
      </p:sp>
      <p:sp>
        <p:nvSpPr>
          <p:cNvPr id="80" name="Unvan 1">
            <a:extLst>
              <a:ext uri="{FF2B5EF4-FFF2-40B4-BE49-F238E27FC236}">
                <a16:creationId xmlns:a16="http://schemas.microsoft.com/office/drawing/2014/main" id="{B18838D2-FB74-4784-8FF3-CE88CACB5012}"/>
              </a:ext>
            </a:extLst>
          </p:cNvPr>
          <p:cNvSpPr txBox="1">
            <a:spLocks/>
          </p:cNvSpPr>
          <p:nvPr/>
        </p:nvSpPr>
        <p:spPr>
          <a:xfrm>
            <a:off x="1952977" y="178253"/>
            <a:ext cx="8612727" cy="665141"/>
          </a:xfrm>
          <a:prstGeom prst="rect">
            <a:avLst/>
          </a:prstGeom>
        </p:spPr>
        <p:txBody>
          <a:bodyPr vert="horz" lIns="91440" tIns="45720" rIns="91440" bIns="45720" rtlCol="0" anchor="ctr">
            <a:noAutofit/>
          </a:bodyPr>
          <a:lstStyle>
            <a:lvl1pPr algn="l" defTabSz="914354" rtl="0" eaLnBrk="1" latinLnBrk="0" hangingPunct="1">
              <a:lnSpc>
                <a:spcPct val="90000"/>
              </a:lnSpc>
              <a:spcBef>
                <a:spcPct val="0"/>
              </a:spcBef>
              <a:buNone/>
              <a:defRPr sz="2400" kern="1200">
                <a:solidFill>
                  <a:schemeClr val="bg1"/>
                </a:solidFill>
                <a:latin typeface="+mj-lt"/>
                <a:ea typeface="+mj-ea"/>
                <a:cs typeface="+mj-cs"/>
              </a:defRPr>
            </a:lvl1pPr>
          </a:lstStyle>
          <a:p>
            <a:pPr algn="ctr"/>
            <a:r>
              <a:rPr lang="tr-TR" sz="2800" b="1" dirty="0">
                <a:latin typeface="Arial" panose="020B0604020202020204" pitchFamily="34" charset="0"/>
                <a:cs typeface="Arial" panose="020B0604020202020204" pitchFamily="34" charset="0"/>
              </a:rPr>
              <a:t>Yükseköğretimde Akreditasyon Sürecinin </a:t>
            </a:r>
            <a:br>
              <a:rPr lang="tr-TR" sz="2800" b="1" dirty="0">
                <a:latin typeface="Arial" panose="020B0604020202020204" pitchFamily="34" charset="0"/>
                <a:cs typeface="Arial" panose="020B0604020202020204" pitchFamily="34" charset="0"/>
              </a:rPr>
            </a:br>
            <a:r>
              <a:rPr lang="tr-TR" sz="2800" b="1" dirty="0">
                <a:latin typeface="Arial" panose="020B0604020202020204" pitchFamily="34" charset="0"/>
                <a:cs typeface="Arial" panose="020B0604020202020204" pitchFamily="34" charset="0"/>
              </a:rPr>
              <a:t> Temel Unsurları</a:t>
            </a:r>
          </a:p>
        </p:txBody>
      </p:sp>
      <p:pic>
        <p:nvPicPr>
          <p:cNvPr id="40" name="Resim 29">
            <a:extLst>
              <a:ext uri="{FF2B5EF4-FFF2-40B4-BE49-F238E27FC236}">
                <a16:creationId xmlns:a16="http://schemas.microsoft.com/office/drawing/2014/main" id="{7AAE69B9-3E6F-4D21-9E03-AE005CD5B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24125" cy="1026561"/>
          </a:xfrm>
          <a:prstGeom prst="rect">
            <a:avLst/>
          </a:prstGeom>
        </p:spPr>
      </p:pic>
    </p:spTree>
    <p:extLst>
      <p:ext uri="{BB962C8B-B14F-4D97-AF65-F5344CB8AC3E}">
        <p14:creationId xmlns:p14="http://schemas.microsoft.com/office/powerpoint/2010/main" val="69410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fade">
                                      <p:cBhvr>
                                        <p:cTn id="72" dur="500"/>
                                        <p:tgtEl>
                                          <p:spTgt spid="6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0"/>
                                        <p:tgtEl>
                                          <p:spTgt spid="6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500"/>
                                        <p:tgtEl>
                                          <p:spTgt spid="5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500"/>
                                        <p:tgtEl>
                                          <p:spTgt spid="6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500"/>
                                        <p:tgtEl>
                                          <p:spTgt spid="6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fade">
                                      <p:cBhvr>
                                        <p:cTn id="96" dur="500"/>
                                        <p:tgtEl>
                                          <p:spTgt spid="6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fade">
                                      <p:cBhvr>
                                        <p:cTn id="9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1" grpId="0" animBg="1"/>
      <p:bldP spid="12" grpId="0" animBg="1"/>
      <p:bldP spid="13" grpId="0" animBg="1"/>
      <p:bldP spid="14" grpId="0" animBg="1"/>
      <p:bldP spid="15" grpId="0" animBg="1"/>
      <p:bldP spid="16" grpId="0" animBg="1"/>
      <p:bldP spid="17" grpId="0" animBg="1"/>
      <p:bldP spid="27" grpId="0" animBg="1"/>
      <p:bldP spid="28" grpId="0" animBg="1"/>
      <p:bldP spid="29" grpId="0" animBg="1"/>
      <p:bldP spid="54" grpId="0"/>
      <p:bldP spid="55" grpId="0"/>
      <p:bldP spid="56" grpId="0"/>
      <p:bldP spid="58" grpId="0"/>
      <p:bldP spid="59" grpId="0"/>
      <p:bldP spid="60" grpId="0"/>
      <p:bldP spid="61" grpId="0"/>
      <p:bldP spid="62" grpId="0" animBg="1"/>
      <p:bldP spid="63" grpId="0"/>
      <p:bldP spid="64" grpId="0"/>
      <p:bldP spid="65" grpId="0" animBg="1"/>
      <p:bldP spid="66" grpId="0"/>
      <p:bldP spid="67" grpId="0"/>
      <p:bldP spid="8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67097" y="178253"/>
            <a:ext cx="9718766" cy="665141"/>
          </a:xfrm>
        </p:spPr>
        <p:txBody>
          <a:bodyPr/>
          <a:lstStyle/>
          <a:p>
            <a:r>
              <a:rPr lang="tr-TR" b="1" dirty="0">
                <a:latin typeface="Arial" panose="020B0604020202020204" pitchFamily="34" charset="0"/>
                <a:cs typeface="Arial" panose="020B0604020202020204" pitchFamily="34" charset="0"/>
              </a:rPr>
              <a:t>Rekreasyon ve benzeri adlı programların disipline özgü ölçütleri</a:t>
            </a:r>
            <a:endParaRPr lang="tr-TR" dirty="0"/>
          </a:p>
        </p:txBody>
      </p:sp>
      <p:pic>
        <p:nvPicPr>
          <p:cNvPr id="3" name="Resim 2">
            <a:extLst>
              <a:ext uri="{FF2B5EF4-FFF2-40B4-BE49-F238E27FC236}">
                <a16:creationId xmlns:a16="http://schemas.microsoft.com/office/drawing/2014/main" id="{6B5DB556-2A51-42E4-9F51-E967EBBFF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24125" cy="1026561"/>
          </a:xfrm>
          <a:prstGeom prst="rect">
            <a:avLst/>
          </a:prstGeom>
        </p:spPr>
      </p:pic>
      <p:graphicFrame>
        <p:nvGraphicFramePr>
          <p:cNvPr id="4" name="Diyagram 3"/>
          <p:cNvGraphicFramePr/>
          <p:nvPr>
            <p:extLst>
              <p:ext uri="{D42A27DB-BD31-4B8C-83A1-F6EECF244321}">
                <p14:modId xmlns:p14="http://schemas.microsoft.com/office/powerpoint/2010/main" val="4258475401"/>
              </p:ext>
            </p:extLst>
          </p:nvPr>
        </p:nvGraphicFramePr>
        <p:xfrm>
          <a:off x="1124125" y="1214846"/>
          <a:ext cx="10384252" cy="4923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1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27909" y="178253"/>
            <a:ext cx="9337796" cy="665141"/>
          </a:xfrm>
        </p:spPr>
        <p:txBody>
          <a:bodyPr/>
          <a:lstStyle/>
          <a:p>
            <a:r>
              <a:rPr lang="tr-TR" b="1" dirty="0">
                <a:latin typeface="Arial" panose="020B0604020202020204" pitchFamily="34" charset="0"/>
                <a:cs typeface="Arial" panose="020B0604020202020204" pitchFamily="34" charset="0"/>
              </a:rPr>
              <a:t>Spor yöneticiliği ve benzeri adlı programların disipline özgü ölçütleri</a:t>
            </a:r>
          </a:p>
        </p:txBody>
      </p:sp>
      <p:sp>
        <p:nvSpPr>
          <p:cNvPr id="3" name="Dikdörtgen 2"/>
          <p:cNvSpPr/>
          <p:nvPr/>
        </p:nvSpPr>
        <p:spPr>
          <a:xfrm>
            <a:off x="675867" y="1123406"/>
            <a:ext cx="10840266" cy="1084217"/>
          </a:xfrm>
          <a:prstGeom prst="rect">
            <a:avLst/>
          </a:prstGeom>
          <a:solidFill>
            <a:srgbClr val="EF8B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b="1" dirty="0">
                <a:solidFill>
                  <a:schemeClr val="tx1"/>
                </a:solidFill>
              </a:rPr>
              <a:t>Bu program ölçütleri başlığında “spor yöneticiliği” ve benzeri nitelemeler bulunan programlar için geçerlidir. Mezunların, programın öngördüğü amaçlar doğrultusunda aşağıdaki alanlarda bilgi, beceri ve yetkinlik kazandığı kanıtlanmaktadır.  </a:t>
            </a:r>
          </a:p>
        </p:txBody>
      </p:sp>
      <p:pic>
        <p:nvPicPr>
          <p:cNvPr id="4" name="Resim 3">
            <a:extLst>
              <a:ext uri="{FF2B5EF4-FFF2-40B4-BE49-F238E27FC236}">
                <a16:creationId xmlns:a16="http://schemas.microsoft.com/office/drawing/2014/main" id="{6B5DB556-2A51-42E4-9F51-E967EBBFF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24125" cy="1026561"/>
          </a:xfrm>
          <a:prstGeom prst="rect">
            <a:avLst/>
          </a:prstGeom>
        </p:spPr>
      </p:pic>
      <p:graphicFrame>
        <p:nvGraphicFramePr>
          <p:cNvPr id="5" name="Diyagram 4"/>
          <p:cNvGraphicFramePr/>
          <p:nvPr>
            <p:extLst>
              <p:ext uri="{D42A27DB-BD31-4B8C-83A1-F6EECF244321}">
                <p14:modId xmlns:p14="http://schemas.microsoft.com/office/powerpoint/2010/main" val="676092532"/>
              </p:ext>
            </p:extLst>
          </p:nvPr>
        </p:nvGraphicFramePr>
        <p:xfrm>
          <a:off x="1124124" y="2207624"/>
          <a:ext cx="10240561"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5382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67097" y="178253"/>
            <a:ext cx="9757954" cy="665141"/>
          </a:xfrm>
        </p:spPr>
        <p:txBody>
          <a:bodyPr/>
          <a:lstStyle/>
          <a:p>
            <a:r>
              <a:rPr lang="tr-TR" b="1" dirty="0">
                <a:latin typeface="Arial" panose="020B0604020202020204" pitchFamily="34" charset="0"/>
                <a:cs typeface="Arial" panose="020B0604020202020204" pitchFamily="34" charset="0"/>
              </a:rPr>
              <a:t>Spor yöneticiliği ve benzeri adlı programların disipline özgü ölçütleri</a:t>
            </a:r>
            <a:endParaRPr lang="tr-TR"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6B5DB556-2A51-42E4-9F51-E967EBBFF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24125" cy="1026561"/>
          </a:xfrm>
          <a:prstGeom prst="rect">
            <a:avLst/>
          </a:prstGeom>
        </p:spPr>
      </p:pic>
      <p:graphicFrame>
        <p:nvGraphicFramePr>
          <p:cNvPr id="5" name="Diyagram 4"/>
          <p:cNvGraphicFramePr/>
          <p:nvPr>
            <p:extLst>
              <p:ext uri="{D42A27DB-BD31-4B8C-83A1-F6EECF244321}">
                <p14:modId xmlns:p14="http://schemas.microsoft.com/office/powerpoint/2010/main" val="2837142483"/>
              </p:ext>
            </p:extLst>
          </p:nvPr>
        </p:nvGraphicFramePr>
        <p:xfrm>
          <a:off x="1124125" y="1254034"/>
          <a:ext cx="10214435" cy="5081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3149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200" b="1" dirty="0" smtClean="0"/>
              <a:t>DEĞERLENDİRME FORMLARI</a:t>
            </a:r>
            <a:endParaRPr lang="tr-TR" sz="3200" b="1" dirty="0"/>
          </a:p>
        </p:txBody>
      </p:sp>
      <p:sp>
        <p:nvSpPr>
          <p:cNvPr id="4" name="Dikdörtgen 3"/>
          <p:cNvSpPr/>
          <p:nvPr/>
        </p:nvSpPr>
        <p:spPr>
          <a:xfrm>
            <a:off x="235131" y="1606731"/>
            <a:ext cx="7262949" cy="4739759"/>
          </a:xfrm>
          <a:prstGeom prst="rect">
            <a:avLst/>
          </a:prstGeom>
        </p:spPr>
        <p:txBody>
          <a:bodyPr wrap="square">
            <a:spAutoFit/>
          </a:bodyPr>
          <a:lstStyle/>
          <a:p>
            <a:pPr marL="285750" indent="-285750" algn="just">
              <a:buFont typeface="Wingdings" panose="05000000000000000000" pitchFamily="2" charset="2"/>
              <a:buChar char="§"/>
            </a:pPr>
            <a:r>
              <a:rPr lang="tr-TR" sz="2400" b="1" dirty="0" smtClean="0">
                <a:solidFill>
                  <a:srgbClr val="FF0000"/>
                </a:solidFill>
              </a:rPr>
              <a:t>Eğitim Programı Analizi (Form 1)</a:t>
            </a:r>
          </a:p>
          <a:p>
            <a:pPr marL="285750" indent="-285750" algn="just">
              <a:buFont typeface="Wingdings" panose="05000000000000000000" pitchFamily="2" charset="2"/>
              <a:buChar char="§"/>
            </a:pPr>
            <a:r>
              <a:rPr lang="tr-TR" sz="2400" b="1" dirty="0" smtClean="0">
                <a:solidFill>
                  <a:srgbClr val="FF0000"/>
                </a:solidFill>
              </a:rPr>
              <a:t>Not Belgesi Analizi (Form 2)</a:t>
            </a:r>
          </a:p>
          <a:p>
            <a:pPr marL="285750" indent="-285750" algn="just">
              <a:buFont typeface="Wingdings" panose="05000000000000000000" pitchFamily="2" charset="2"/>
              <a:buChar char="§"/>
            </a:pPr>
            <a:r>
              <a:rPr lang="tr-TR" sz="2400" b="1" dirty="0" smtClean="0">
                <a:solidFill>
                  <a:srgbClr val="FF0000"/>
                </a:solidFill>
              </a:rPr>
              <a:t>Program Değerlendiricisi Çizelgesi (Form 3)</a:t>
            </a:r>
          </a:p>
          <a:p>
            <a:pPr marL="285750" indent="-285750" algn="just">
              <a:buFont typeface="Wingdings" panose="05000000000000000000" pitchFamily="2" charset="2"/>
              <a:buChar char="§"/>
            </a:pPr>
            <a:r>
              <a:rPr lang="tr-TR" sz="2400" b="1" dirty="0" smtClean="0"/>
              <a:t>Lisans Program Değerlendirme Formu </a:t>
            </a:r>
          </a:p>
          <a:p>
            <a:pPr algn="just"/>
            <a:r>
              <a:rPr lang="tr-TR" sz="2400" b="1" dirty="0" smtClean="0"/>
              <a:t>Yetersizliklerin ve Gözlemlerin Açıklanması (Form 4)</a:t>
            </a:r>
          </a:p>
          <a:p>
            <a:pPr marL="285750" indent="-285750" algn="just">
              <a:buFont typeface="Wingdings" panose="05000000000000000000" pitchFamily="2" charset="2"/>
              <a:buChar char="§"/>
            </a:pPr>
            <a:r>
              <a:rPr lang="tr-TR" sz="2400" b="1" dirty="0" smtClean="0"/>
              <a:t>Lisans Program Değerlendirme Formu </a:t>
            </a:r>
          </a:p>
          <a:p>
            <a:pPr algn="just"/>
            <a:r>
              <a:rPr lang="tr-TR" sz="2400" b="1" dirty="0" smtClean="0"/>
              <a:t>Yetersizliklerin Özeti (Form 5)</a:t>
            </a:r>
          </a:p>
          <a:p>
            <a:pPr marL="285750" indent="-285750" algn="just">
              <a:buFont typeface="Wingdings" panose="05000000000000000000" pitchFamily="2" charset="2"/>
              <a:buChar char="§"/>
            </a:pPr>
            <a:r>
              <a:rPr lang="tr-TR" sz="2400" b="1" dirty="0" smtClean="0"/>
              <a:t>Program İçin Çıkış Bildirimi (Form 6)</a:t>
            </a:r>
          </a:p>
          <a:p>
            <a:pPr marL="285750" indent="-285750" algn="just">
              <a:buFont typeface="Wingdings" panose="05000000000000000000" pitchFamily="2" charset="2"/>
              <a:buChar char="§"/>
            </a:pPr>
            <a:r>
              <a:rPr lang="tr-TR" sz="2400" b="1" dirty="0" smtClean="0"/>
              <a:t>Program Akreditasyon Kararları: Kısa Form (Form 7)</a:t>
            </a:r>
            <a:endParaRPr lang="tr-TR" sz="2400" b="1" dirty="0" smtClean="0">
              <a:solidFill>
                <a:srgbClr val="FF0000"/>
              </a:solidFill>
            </a:endParaRPr>
          </a:p>
          <a:p>
            <a:pPr algn="just"/>
            <a:endParaRPr lang="tr-TR" sz="2800" b="1" dirty="0" smtClean="0"/>
          </a:p>
          <a:p>
            <a:endParaRPr lang="tr-TR" b="1" dirty="0" smtClean="0"/>
          </a:p>
          <a:p>
            <a:pPr marL="285750" indent="-285750">
              <a:buFont typeface="Wingdings" panose="05000000000000000000" pitchFamily="2" charset="2"/>
              <a:buChar char="§"/>
            </a:pPr>
            <a:endParaRPr lang="tr-TR" dirty="0" smtClean="0"/>
          </a:p>
          <a:p>
            <a:pPr marL="285750" indent="-285750">
              <a:buFont typeface="Wingdings" panose="05000000000000000000" pitchFamily="2" charset="2"/>
              <a:buChar char="§"/>
            </a:pPr>
            <a:endParaRPr lang="tr-TR" dirty="0"/>
          </a:p>
        </p:txBody>
      </p:sp>
      <p:pic>
        <p:nvPicPr>
          <p:cNvPr id="5" name="Resim 4">
            <a:extLst>
              <a:ext uri="{FF2B5EF4-FFF2-40B4-BE49-F238E27FC236}">
                <a16:creationId xmlns:a16="http://schemas.microsoft.com/office/drawing/2014/main" id="{F8510E20-77C1-460C-A9A1-971BD46E5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2"/>
            <a:ext cx="1102886" cy="1007165"/>
          </a:xfrm>
          <a:prstGeom prst="rect">
            <a:avLst/>
          </a:prstGeom>
        </p:spPr>
      </p:pic>
      <p:pic>
        <p:nvPicPr>
          <p:cNvPr id="3" name="Resim 2"/>
          <p:cNvPicPr>
            <a:picLocks noChangeAspect="1"/>
          </p:cNvPicPr>
          <p:nvPr/>
        </p:nvPicPr>
        <p:blipFill>
          <a:blip r:embed="rId3"/>
          <a:stretch>
            <a:fillRect/>
          </a:stretch>
        </p:blipFill>
        <p:spPr>
          <a:xfrm>
            <a:off x="7498081" y="1020417"/>
            <a:ext cx="4532810" cy="54195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5152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654756" y="1517071"/>
            <a:ext cx="11338149" cy="4572001"/>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tr-TR" sz="2400" dirty="0"/>
          </a:p>
        </p:txBody>
      </p:sp>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1053752" y="178253"/>
            <a:ext cx="10084496" cy="665141"/>
          </a:xfrm>
        </p:spPr>
        <p:txBody>
          <a:bodyPr/>
          <a:lstStyle/>
          <a:p>
            <a:pPr algn="ctr"/>
            <a:r>
              <a:rPr lang="tr-TR" sz="2800" b="1" dirty="0"/>
              <a:t>ÖDR İNCELEMESİNDEN SONRA DOLDURULACAK FORMLAR</a:t>
            </a:r>
            <a:r>
              <a:rPr lang="tr-TR" sz="3200" b="1" dirty="0"/>
              <a:t/>
            </a:r>
            <a:br>
              <a:rPr lang="tr-TR" sz="3200" b="1" dirty="0"/>
            </a:br>
            <a:r>
              <a:rPr lang="tr-TR" sz="2000" b="1" dirty="0"/>
              <a:t>(FORM-1)</a:t>
            </a:r>
          </a:p>
        </p:txBody>
      </p:sp>
      <p:pic>
        <p:nvPicPr>
          <p:cNvPr id="3" name="Resim 2"/>
          <p:cNvPicPr>
            <a:picLocks noChangeAspect="1"/>
          </p:cNvPicPr>
          <p:nvPr/>
        </p:nvPicPr>
        <p:blipFill>
          <a:blip r:embed="rId2"/>
          <a:stretch>
            <a:fillRect/>
          </a:stretch>
        </p:blipFill>
        <p:spPr>
          <a:xfrm>
            <a:off x="615749" y="1517071"/>
            <a:ext cx="5570562" cy="3974937"/>
          </a:xfrm>
          <a:prstGeom prst="rect">
            <a:avLst/>
          </a:prstGeom>
        </p:spPr>
      </p:pic>
      <p:pic>
        <p:nvPicPr>
          <p:cNvPr id="4" name="Resim 3"/>
          <p:cNvPicPr>
            <a:picLocks noChangeAspect="1"/>
          </p:cNvPicPr>
          <p:nvPr/>
        </p:nvPicPr>
        <p:blipFill>
          <a:blip r:embed="rId3"/>
          <a:stretch>
            <a:fillRect/>
          </a:stretch>
        </p:blipFill>
        <p:spPr>
          <a:xfrm>
            <a:off x="6074875" y="1745660"/>
            <a:ext cx="6029467" cy="3840813"/>
          </a:xfrm>
          <a:prstGeom prst="rect">
            <a:avLst/>
          </a:prstGeom>
        </p:spPr>
      </p:pic>
      <p:pic>
        <p:nvPicPr>
          <p:cNvPr id="8" name="Resim 7">
            <a:extLst>
              <a:ext uri="{FF2B5EF4-FFF2-40B4-BE49-F238E27FC236}">
                <a16:creationId xmlns:a16="http://schemas.microsoft.com/office/drawing/2014/main" id="{1B57BD87-25DA-4C05-9239-8ECB4DCC3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124125" cy="1026561"/>
          </a:xfrm>
          <a:prstGeom prst="rect">
            <a:avLst/>
          </a:prstGeom>
        </p:spPr>
      </p:pic>
    </p:spTree>
    <p:extLst>
      <p:ext uri="{BB962C8B-B14F-4D97-AF65-F5344CB8AC3E}">
        <p14:creationId xmlns:p14="http://schemas.microsoft.com/office/powerpoint/2010/main" val="2226676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526470" y="1142999"/>
            <a:ext cx="11139055" cy="4572001"/>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tr-TR" sz="2800" dirty="0"/>
          </a:p>
        </p:txBody>
      </p:sp>
      <p:sp>
        <p:nvSpPr>
          <p:cNvPr id="7" name="Title 6">
            <a:extLst>
              <a:ext uri="{FF2B5EF4-FFF2-40B4-BE49-F238E27FC236}">
                <a16:creationId xmlns:a16="http://schemas.microsoft.com/office/drawing/2014/main" id="{79052FE8-75A0-D745-9894-2A15D2479C21}"/>
              </a:ext>
            </a:extLst>
          </p:cNvPr>
          <p:cNvSpPr>
            <a:spLocks noGrp="1"/>
          </p:cNvSpPr>
          <p:nvPr>
            <p:ph type="title"/>
          </p:nvPr>
        </p:nvSpPr>
        <p:spPr>
          <a:xfrm>
            <a:off x="1053752" y="178253"/>
            <a:ext cx="10084496" cy="665141"/>
          </a:xfrm>
        </p:spPr>
        <p:txBody>
          <a:bodyPr/>
          <a:lstStyle/>
          <a:p>
            <a:pPr algn="ctr"/>
            <a:r>
              <a:rPr lang="tr-TR" sz="2800" b="1" dirty="0"/>
              <a:t>ÖDR İNCELEMESİNDEN SONRA DOLDURULACAK FORMLAR</a:t>
            </a:r>
            <a:r>
              <a:rPr lang="tr-TR" sz="2000" b="1" dirty="0"/>
              <a:t/>
            </a:r>
            <a:br>
              <a:rPr lang="tr-TR" sz="2000" b="1" dirty="0"/>
            </a:br>
            <a:r>
              <a:rPr lang="tr-TR" sz="2000" b="1" dirty="0"/>
              <a:t>(FORM-2)</a:t>
            </a:r>
            <a:endParaRPr lang="en-TR" sz="2000" b="1" dirty="0"/>
          </a:p>
        </p:txBody>
      </p:sp>
      <p:pic>
        <p:nvPicPr>
          <p:cNvPr id="3" name="Resim 2"/>
          <p:cNvPicPr>
            <a:picLocks noChangeAspect="1"/>
          </p:cNvPicPr>
          <p:nvPr/>
        </p:nvPicPr>
        <p:blipFill>
          <a:blip r:embed="rId2"/>
          <a:stretch>
            <a:fillRect/>
          </a:stretch>
        </p:blipFill>
        <p:spPr>
          <a:xfrm>
            <a:off x="5125156" y="1013786"/>
            <a:ext cx="6389511" cy="5344821"/>
          </a:xfrm>
          <a:prstGeom prst="rect">
            <a:avLst/>
          </a:prstGeom>
        </p:spPr>
      </p:pic>
      <p:sp>
        <p:nvSpPr>
          <p:cNvPr id="5" name="Dikdörtgen 4"/>
          <p:cNvSpPr/>
          <p:nvPr/>
        </p:nvSpPr>
        <p:spPr>
          <a:xfrm>
            <a:off x="666044" y="3244334"/>
            <a:ext cx="5034845" cy="400110"/>
          </a:xfrm>
          <a:prstGeom prst="rect">
            <a:avLst/>
          </a:prstGeom>
        </p:spPr>
        <p:txBody>
          <a:bodyPr wrap="square">
            <a:spAutoFit/>
          </a:bodyPr>
          <a:lstStyle/>
          <a:p>
            <a:r>
              <a:rPr lang="tr-TR" sz="2000" b="1" dirty="0">
                <a:solidFill>
                  <a:srgbClr val="FF0000"/>
                </a:solidFill>
              </a:rPr>
              <a:t>FORM 2:</a:t>
            </a:r>
            <a:r>
              <a:rPr lang="tr-TR" sz="2000" dirty="0"/>
              <a:t> Not Belgesi Analizi  Formu</a:t>
            </a:r>
          </a:p>
        </p:txBody>
      </p:sp>
      <p:pic>
        <p:nvPicPr>
          <p:cNvPr id="8" name="Resim 7">
            <a:extLst>
              <a:ext uri="{FF2B5EF4-FFF2-40B4-BE49-F238E27FC236}">
                <a16:creationId xmlns:a16="http://schemas.microsoft.com/office/drawing/2014/main" id="{D5A7CB90-D78B-49F8-B7EA-259507B42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124125" cy="1026561"/>
          </a:xfrm>
          <a:prstGeom prst="rect">
            <a:avLst/>
          </a:prstGeom>
        </p:spPr>
      </p:pic>
    </p:spTree>
    <p:extLst>
      <p:ext uri="{BB962C8B-B14F-4D97-AF65-F5344CB8AC3E}">
        <p14:creationId xmlns:p14="http://schemas.microsoft.com/office/powerpoint/2010/main" val="3521461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58537" y="178253"/>
            <a:ext cx="9207168" cy="1141096"/>
          </a:xfrm>
        </p:spPr>
        <p:txBody>
          <a:bodyPr/>
          <a:lstStyle/>
          <a:p>
            <a:r>
              <a:rPr lang="tr-TR" sz="3200" b="1" dirty="0"/>
              <a:t>Program Değerlendiricisi Çizelgesi (Form 3)</a:t>
            </a:r>
            <a:br>
              <a:rPr lang="tr-TR" sz="3200" b="1" dirty="0"/>
            </a:br>
            <a:endParaRPr lang="tr-TR" sz="3200" dirty="0"/>
          </a:p>
        </p:txBody>
      </p:sp>
      <p:pic>
        <p:nvPicPr>
          <p:cNvPr id="3" name="Resim 2"/>
          <p:cNvPicPr>
            <a:picLocks noChangeAspect="1"/>
          </p:cNvPicPr>
          <p:nvPr/>
        </p:nvPicPr>
        <p:blipFill>
          <a:blip r:embed="rId2"/>
          <a:stretch>
            <a:fillRect/>
          </a:stretch>
        </p:blipFill>
        <p:spPr>
          <a:xfrm>
            <a:off x="1102886" y="1136469"/>
            <a:ext cx="9909103" cy="51859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Resim 3">
            <a:extLst>
              <a:ext uri="{FF2B5EF4-FFF2-40B4-BE49-F238E27FC236}">
                <a16:creationId xmlns:a16="http://schemas.microsoft.com/office/drawing/2014/main" id="{F8510E20-77C1-460C-A9A1-971BD46E5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52"/>
            <a:ext cx="1102886" cy="1007165"/>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Mürekkep 4"/>
              <p14:cNvContentPartPr/>
              <p14:nvPr/>
            </p14:nvContentPartPr>
            <p14:xfrm>
              <a:off x="1463554" y="3970903"/>
              <a:ext cx="9130320" cy="131400"/>
            </p14:xfrm>
          </p:contentPart>
        </mc:Choice>
        <mc:Fallback xmlns="">
          <p:pic>
            <p:nvPicPr>
              <p:cNvPr id="5" name="Mürekkep 4"/>
              <p:cNvPicPr/>
              <p:nvPr/>
            </p:nvPicPr>
            <p:blipFill>
              <a:blip r:embed="rId5"/>
              <a:stretch>
                <a:fillRect/>
              </a:stretch>
            </p:blipFill>
            <p:spPr>
              <a:xfrm>
                <a:off x="1415314" y="3874783"/>
                <a:ext cx="922680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Mürekkep 5"/>
              <p14:cNvContentPartPr/>
              <p14:nvPr/>
            </p14:nvContentPartPr>
            <p14:xfrm>
              <a:off x="1424314" y="4947583"/>
              <a:ext cx="9248400" cy="179640"/>
            </p14:xfrm>
          </p:contentPart>
        </mc:Choice>
        <mc:Fallback xmlns="">
          <p:pic>
            <p:nvPicPr>
              <p:cNvPr id="6" name="Mürekkep 5"/>
              <p:cNvPicPr/>
              <p:nvPr/>
            </p:nvPicPr>
            <p:blipFill>
              <a:blip r:embed="rId7"/>
              <a:stretch>
                <a:fillRect/>
              </a:stretch>
            </p:blipFill>
            <p:spPr>
              <a:xfrm>
                <a:off x="1376074" y="4851463"/>
                <a:ext cx="934452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Mürekkep 6"/>
              <p14:cNvContentPartPr/>
              <p14:nvPr/>
            </p14:nvContentPartPr>
            <p14:xfrm>
              <a:off x="1476154" y="5229103"/>
              <a:ext cx="9105120" cy="192240"/>
            </p14:xfrm>
          </p:contentPart>
        </mc:Choice>
        <mc:Fallback xmlns="">
          <p:pic>
            <p:nvPicPr>
              <p:cNvPr id="7" name="Mürekkep 6"/>
              <p:cNvPicPr/>
              <p:nvPr/>
            </p:nvPicPr>
            <p:blipFill>
              <a:blip r:embed="rId9"/>
              <a:stretch>
                <a:fillRect/>
              </a:stretch>
            </p:blipFill>
            <p:spPr>
              <a:xfrm>
                <a:off x="1428274" y="5132983"/>
                <a:ext cx="9200880" cy="384480"/>
              </a:xfrm>
              <a:prstGeom prst="rect">
                <a:avLst/>
              </a:prstGeom>
            </p:spPr>
          </p:pic>
        </mc:Fallback>
      </mc:AlternateContent>
    </p:spTree>
    <p:extLst>
      <p:ext uri="{BB962C8B-B14F-4D97-AF65-F5344CB8AC3E}">
        <p14:creationId xmlns:p14="http://schemas.microsoft.com/office/powerpoint/2010/main" val="1740316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3DA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C228BE-623B-924B-B014-55BABA4B6E13}"/>
              </a:ext>
            </a:extLst>
          </p:cNvPr>
          <p:cNvPicPr>
            <a:picLocks noChangeAspect="1"/>
          </p:cNvPicPr>
          <p:nvPr/>
        </p:nvPicPr>
        <p:blipFill>
          <a:blip r:embed="rId2"/>
          <a:stretch>
            <a:fillRect/>
          </a:stretch>
        </p:blipFill>
        <p:spPr>
          <a:xfrm>
            <a:off x="4386310" y="2101370"/>
            <a:ext cx="3419378" cy="3607734"/>
          </a:xfrm>
          <a:prstGeom prst="rect">
            <a:avLst/>
          </a:prstGeom>
        </p:spPr>
      </p:pic>
      <p:sp>
        <p:nvSpPr>
          <p:cNvPr id="6" name="Rectangle 5">
            <a:extLst>
              <a:ext uri="{FF2B5EF4-FFF2-40B4-BE49-F238E27FC236}">
                <a16:creationId xmlns:a16="http://schemas.microsoft.com/office/drawing/2014/main" id="{763D1788-6D9E-8347-8F79-A44C955CB193}"/>
              </a:ext>
            </a:extLst>
          </p:cNvPr>
          <p:cNvSpPr/>
          <p:nvPr/>
        </p:nvSpPr>
        <p:spPr>
          <a:xfrm>
            <a:off x="4264408" y="1024909"/>
            <a:ext cx="3663182" cy="523220"/>
          </a:xfrm>
          <a:prstGeom prst="rect">
            <a:avLst/>
          </a:prstGeom>
        </p:spPr>
        <p:txBody>
          <a:bodyPr wrap="none">
            <a:spAutoFit/>
          </a:bodyPr>
          <a:lstStyle/>
          <a:p>
            <a:pPr algn="ctr"/>
            <a:r>
              <a:rPr lang="en-US" sz="2800" spc="600" dirty="0">
                <a:solidFill>
                  <a:schemeClr val="bg1"/>
                </a:solidFill>
                <a:latin typeface="Arial" panose="020B0604020202020204" pitchFamily="34" charset="0"/>
                <a:cs typeface="Arial" panose="020B0604020202020204" pitchFamily="34" charset="0"/>
              </a:rPr>
              <a:t>TEŞEKKÜRLER</a:t>
            </a:r>
            <a:endParaRPr lang="en-TR" sz="2800" spc="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294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8">
            <a:extLst>
              <a:ext uri="{FF2B5EF4-FFF2-40B4-BE49-F238E27FC236}">
                <a16:creationId xmlns:a16="http://schemas.microsoft.com/office/drawing/2014/main" id="{1C39D70D-7A78-44AD-B72C-BAE37574EB29}"/>
              </a:ext>
            </a:extLst>
          </p:cNvPr>
          <p:cNvGrpSpPr/>
          <p:nvPr/>
        </p:nvGrpSpPr>
        <p:grpSpPr>
          <a:xfrm>
            <a:off x="3959848" y="1737105"/>
            <a:ext cx="2633901" cy="1532869"/>
            <a:chOff x="758270" y="1311610"/>
            <a:chExt cx="1698530" cy="1413230"/>
          </a:xfrm>
        </p:grpSpPr>
        <p:sp>
          <p:nvSpPr>
            <p:cNvPr id="4" name="Freeform 14">
              <a:extLst>
                <a:ext uri="{FF2B5EF4-FFF2-40B4-BE49-F238E27FC236}">
                  <a16:creationId xmlns:a16="http://schemas.microsoft.com/office/drawing/2014/main" id="{0DFDDBF3-1E61-4891-A7B2-D9535F837395}"/>
                </a:ext>
              </a:extLst>
            </p:cNvPr>
            <p:cNvSpPr>
              <a:spLocks/>
            </p:cNvSpPr>
            <p:nvPr/>
          </p:nvSpPr>
          <p:spPr bwMode="auto">
            <a:xfrm>
              <a:off x="758270" y="1311610"/>
              <a:ext cx="727183" cy="1413230"/>
            </a:xfrm>
            <a:custGeom>
              <a:avLst/>
              <a:gdLst>
                <a:gd name="T0" fmla="*/ 548 w 548"/>
                <a:gd name="T1" fmla="*/ 149 h 1065"/>
                <a:gd name="T2" fmla="*/ 548 w 548"/>
                <a:gd name="T3" fmla="*/ 0 h 1065"/>
                <a:gd name="T4" fmla="*/ 0 w 548"/>
                <a:gd name="T5" fmla="*/ 532 h 1065"/>
                <a:gd name="T6" fmla="*/ 548 w 548"/>
                <a:gd name="T7" fmla="*/ 1065 h 1065"/>
                <a:gd name="T8" fmla="*/ 548 w 548"/>
                <a:gd name="T9" fmla="*/ 916 h 1065"/>
              </a:gdLst>
              <a:ahLst/>
              <a:cxnLst>
                <a:cxn ang="0">
                  <a:pos x="T0" y="T1"/>
                </a:cxn>
                <a:cxn ang="0">
                  <a:pos x="T2" y="T3"/>
                </a:cxn>
                <a:cxn ang="0">
                  <a:pos x="T4" y="T5"/>
                </a:cxn>
                <a:cxn ang="0">
                  <a:pos x="T6" y="T7"/>
                </a:cxn>
                <a:cxn ang="0">
                  <a:pos x="T8" y="T9"/>
                </a:cxn>
              </a:cxnLst>
              <a:rect l="0" t="0" r="r" b="b"/>
              <a:pathLst>
                <a:path w="548" h="1065">
                  <a:moveTo>
                    <a:pt x="548" y="149"/>
                  </a:moveTo>
                  <a:lnTo>
                    <a:pt x="548" y="0"/>
                  </a:lnTo>
                  <a:lnTo>
                    <a:pt x="0" y="532"/>
                  </a:lnTo>
                  <a:lnTo>
                    <a:pt x="548" y="1065"/>
                  </a:lnTo>
                  <a:lnTo>
                    <a:pt x="548" y="916"/>
                  </a:lnTo>
                </a:path>
              </a:pathLst>
            </a:custGeom>
            <a:noFill/>
            <a:ln w="41275" cap="rnd">
              <a:solidFill>
                <a:schemeClr val="accent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5" name="Line 15">
              <a:extLst>
                <a:ext uri="{FF2B5EF4-FFF2-40B4-BE49-F238E27FC236}">
                  <a16:creationId xmlns:a16="http://schemas.microsoft.com/office/drawing/2014/main" id="{2CA57F62-BD1A-400D-A217-4846345F348C}"/>
                </a:ext>
              </a:extLst>
            </p:cNvPr>
            <p:cNvSpPr>
              <a:spLocks noChangeShapeType="1"/>
            </p:cNvSpPr>
            <p:nvPr/>
          </p:nvSpPr>
          <p:spPr bwMode="auto">
            <a:xfrm flipH="1">
              <a:off x="1485453" y="1509330"/>
              <a:ext cx="971347" cy="0"/>
            </a:xfrm>
            <a:prstGeom prst="line">
              <a:avLst/>
            </a:prstGeom>
            <a:noFill/>
            <a:ln w="41275" cap="rnd">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6" name="Line 15">
              <a:extLst>
                <a:ext uri="{FF2B5EF4-FFF2-40B4-BE49-F238E27FC236}">
                  <a16:creationId xmlns:a16="http://schemas.microsoft.com/office/drawing/2014/main" id="{1EE6DA97-D766-4F50-A5C2-844D28B27798}"/>
                </a:ext>
              </a:extLst>
            </p:cNvPr>
            <p:cNvSpPr>
              <a:spLocks noChangeShapeType="1"/>
            </p:cNvSpPr>
            <p:nvPr/>
          </p:nvSpPr>
          <p:spPr bwMode="auto">
            <a:xfrm flipH="1">
              <a:off x="1485453" y="2514903"/>
              <a:ext cx="971347" cy="0"/>
            </a:xfrm>
            <a:prstGeom prst="line">
              <a:avLst/>
            </a:prstGeom>
            <a:noFill/>
            <a:ln w="41275" cap="rnd">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0" name="Group 28">
            <a:extLst>
              <a:ext uri="{FF2B5EF4-FFF2-40B4-BE49-F238E27FC236}">
                <a16:creationId xmlns:a16="http://schemas.microsoft.com/office/drawing/2014/main" id="{575F4798-C599-44E9-8D4E-4B8A3BD16F48}"/>
              </a:ext>
            </a:extLst>
          </p:cNvPr>
          <p:cNvGrpSpPr/>
          <p:nvPr/>
        </p:nvGrpSpPr>
        <p:grpSpPr>
          <a:xfrm>
            <a:off x="3959848" y="3927776"/>
            <a:ext cx="2402029" cy="1532869"/>
            <a:chOff x="758270" y="1311610"/>
            <a:chExt cx="1698530" cy="1413230"/>
          </a:xfrm>
        </p:grpSpPr>
        <p:sp>
          <p:nvSpPr>
            <p:cNvPr id="11" name="Freeform 14">
              <a:extLst>
                <a:ext uri="{FF2B5EF4-FFF2-40B4-BE49-F238E27FC236}">
                  <a16:creationId xmlns:a16="http://schemas.microsoft.com/office/drawing/2014/main" id="{2EF2CD6E-A39D-43BB-89A7-33A9AE292E6F}"/>
                </a:ext>
              </a:extLst>
            </p:cNvPr>
            <p:cNvSpPr>
              <a:spLocks/>
            </p:cNvSpPr>
            <p:nvPr/>
          </p:nvSpPr>
          <p:spPr bwMode="auto">
            <a:xfrm>
              <a:off x="758270" y="1311610"/>
              <a:ext cx="727183" cy="1413230"/>
            </a:xfrm>
            <a:custGeom>
              <a:avLst/>
              <a:gdLst>
                <a:gd name="T0" fmla="*/ 548 w 548"/>
                <a:gd name="T1" fmla="*/ 149 h 1065"/>
                <a:gd name="T2" fmla="*/ 548 w 548"/>
                <a:gd name="T3" fmla="*/ 0 h 1065"/>
                <a:gd name="T4" fmla="*/ 0 w 548"/>
                <a:gd name="T5" fmla="*/ 532 h 1065"/>
                <a:gd name="T6" fmla="*/ 548 w 548"/>
                <a:gd name="T7" fmla="*/ 1065 h 1065"/>
                <a:gd name="T8" fmla="*/ 548 w 548"/>
                <a:gd name="T9" fmla="*/ 916 h 1065"/>
              </a:gdLst>
              <a:ahLst/>
              <a:cxnLst>
                <a:cxn ang="0">
                  <a:pos x="T0" y="T1"/>
                </a:cxn>
                <a:cxn ang="0">
                  <a:pos x="T2" y="T3"/>
                </a:cxn>
                <a:cxn ang="0">
                  <a:pos x="T4" y="T5"/>
                </a:cxn>
                <a:cxn ang="0">
                  <a:pos x="T6" y="T7"/>
                </a:cxn>
                <a:cxn ang="0">
                  <a:pos x="T8" y="T9"/>
                </a:cxn>
              </a:cxnLst>
              <a:rect l="0" t="0" r="r" b="b"/>
              <a:pathLst>
                <a:path w="548" h="1065">
                  <a:moveTo>
                    <a:pt x="548" y="149"/>
                  </a:moveTo>
                  <a:lnTo>
                    <a:pt x="548" y="0"/>
                  </a:lnTo>
                  <a:lnTo>
                    <a:pt x="0" y="532"/>
                  </a:lnTo>
                  <a:lnTo>
                    <a:pt x="548" y="1065"/>
                  </a:lnTo>
                  <a:lnTo>
                    <a:pt x="548" y="916"/>
                  </a:lnTo>
                </a:path>
              </a:pathLst>
            </a:custGeom>
            <a:noFill/>
            <a:ln w="41275" cap="rnd">
              <a:solidFill>
                <a:schemeClr val="accent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12" name="Line 15">
              <a:extLst>
                <a:ext uri="{FF2B5EF4-FFF2-40B4-BE49-F238E27FC236}">
                  <a16:creationId xmlns:a16="http://schemas.microsoft.com/office/drawing/2014/main" id="{8A7359FB-73ED-45DC-BF90-D9280040DCEE}"/>
                </a:ext>
              </a:extLst>
            </p:cNvPr>
            <p:cNvSpPr>
              <a:spLocks noChangeShapeType="1"/>
            </p:cNvSpPr>
            <p:nvPr/>
          </p:nvSpPr>
          <p:spPr bwMode="auto">
            <a:xfrm flipH="1">
              <a:off x="1485453" y="1509330"/>
              <a:ext cx="971347" cy="0"/>
            </a:xfrm>
            <a:prstGeom prst="line">
              <a:avLst/>
            </a:prstGeom>
            <a:noFill/>
            <a:ln w="41275" cap="rnd">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13" name="Line 15">
              <a:extLst>
                <a:ext uri="{FF2B5EF4-FFF2-40B4-BE49-F238E27FC236}">
                  <a16:creationId xmlns:a16="http://schemas.microsoft.com/office/drawing/2014/main" id="{49B98B17-6670-4E31-8C11-B834E7F44C57}"/>
                </a:ext>
              </a:extLst>
            </p:cNvPr>
            <p:cNvSpPr>
              <a:spLocks noChangeShapeType="1"/>
            </p:cNvSpPr>
            <p:nvPr/>
          </p:nvSpPr>
          <p:spPr bwMode="auto">
            <a:xfrm flipH="1">
              <a:off x="1485453" y="2527121"/>
              <a:ext cx="971347" cy="0"/>
            </a:xfrm>
            <a:prstGeom prst="line">
              <a:avLst/>
            </a:prstGeom>
            <a:noFill/>
            <a:ln w="41275" cap="rnd">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4" name="Group 28">
            <a:extLst>
              <a:ext uri="{FF2B5EF4-FFF2-40B4-BE49-F238E27FC236}">
                <a16:creationId xmlns:a16="http://schemas.microsoft.com/office/drawing/2014/main" id="{9F66CB61-7031-418A-B99D-B83262859486}"/>
              </a:ext>
            </a:extLst>
          </p:cNvPr>
          <p:cNvGrpSpPr/>
          <p:nvPr/>
        </p:nvGrpSpPr>
        <p:grpSpPr>
          <a:xfrm rot="10800000">
            <a:off x="6366736" y="2828634"/>
            <a:ext cx="2402099" cy="1532869"/>
            <a:chOff x="758270" y="1311610"/>
            <a:chExt cx="1698530" cy="1413230"/>
          </a:xfrm>
        </p:grpSpPr>
        <p:sp>
          <p:nvSpPr>
            <p:cNvPr id="15" name="Freeform 14">
              <a:extLst>
                <a:ext uri="{FF2B5EF4-FFF2-40B4-BE49-F238E27FC236}">
                  <a16:creationId xmlns:a16="http://schemas.microsoft.com/office/drawing/2014/main" id="{D4FD8BE8-D09C-433D-82BE-7FA7F8C49089}"/>
                </a:ext>
              </a:extLst>
            </p:cNvPr>
            <p:cNvSpPr>
              <a:spLocks/>
            </p:cNvSpPr>
            <p:nvPr/>
          </p:nvSpPr>
          <p:spPr bwMode="auto">
            <a:xfrm>
              <a:off x="758270" y="1311610"/>
              <a:ext cx="727183" cy="1413230"/>
            </a:xfrm>
            <a:custGeom>
              <a:avLst/>
              <a:gdLst>
                <a:gd name="T0" fmla="*/ 548 w 548"/>
                <a:gd name="T1" fmla="*/ 149 h 1065"/>
                <a:gd name="T2" fmla="*/ 548 w 548"/>
                <a:gd name="T3" fmla="*/ 0 h 1065"/>
                <a:gd name="T4" fmla="*/ 0 w 548"/>
                <a:gd name="T5" fmla="*/ 532 h 1065"/>
                <a:gd name="T6" fmla="*/ 548 w 548"/>
                <a:gd name="T7" fmla="*/ 1065 h 1065"/>
                <a:gd name="T8" fmla="*/ 548 w 548"/>
                <a:gd name="T9" fmla="*/ 916 h 1065"/>
              </a:gdLst>
              <a:ahLst/>
              <a:cxnLst>
                <a:cxn ang="0">
                  <a:pos x="T0" y="T1"/>
                </a:cxn>
                <a:cxn ang="0">
                  <a:pos x="T2" y="T3"/>
                </a:cxn>
                <a:cxn ang="0">
                  <a:pos x="T4" y="T5"/>
                </a:cxn>
                <a:cxn ang="0">
                  <a:pos x="T6" y="T7"/>
                </a:cxn>
                <a:cxn ang="0">
                  <a:pos x="T8" y="T9"/>
                </a:cxn>
              </a:cxnLst>
              <a:rect l="0" t="0" r="r" b="b"/>
              <a:pathLst>
                <a:path w="548" h="1065">
                  <a:moveTo>
                    <a:pt x="548" y="149"/>
                  </a:moveTo>
                  <a:lnTo>
                    <a:pt x="548" y="0"/>
                  </a:lnTo>
                  <a:lnTo>
                    <a:pt x="0" y="532"/>
                  </a:lnTo>
                  <a:lnTo>
                    <a:pt x="548" y="1065"/>
                  </a:lnTo>
                  <a:lnTo>
                    <a:pt x="548" y="916"/>
                  </a:lnTo>
                </a:path>
              </a:pathLst>
            </a:custGeom>
            <a:noFill/>
            <a:ln w="41275" cap="rnd">
              <a:solidFill>
                <a:schemeClr val="accent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16" name="Line 15">
              <a:extLst>
                <a:ext uri="{FF2B5EF4-FFF2-40B4-BE49-F238E27FC236}">
                  <a16:creationId xmlns:a16="http://schemas.microsoft.com/office/drawing/2014/main" id="{B9EBB54F-641E-499A-9328-22D46107EB6A}"/>
                </a:ext>
              </a:extLst>
            </p:cNvPr>
            <p:cNvSpPr>
              <a:spLocks noChangeShapeType="1"/>
            </p:cNvSpPr>
            <p:nvPr/>
          </p:nvSpPr>
          <p:spPr bwMode="auto">
            <a:xfrm flipH="1">
              <a:off x="1485453" y="1509330"/>
              <a:ext cx="971347" cy="0"/>
            </a:xfrm>
            <a:prstGeom prst="line">
              <a:avLst/>
            </a:prstGeom>
            <a:noFill/>
            <a:ln w="41275" cap="rnd">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17" name="Line 15">
              <a:extLst>
                <a:ext uri="{FF2B5EF4-FFF2-40B4-BE49-F238E27FC236}">
                  <a16:creationId xmlns:a16="http://schemas.microsoft.com/office/drawing/2014/main" id="{FC07696B-6B2E-4B88-BDDD-5488D1E11036}"/>
                </a:ext>
              </a:extLst>
            </p:cNvPr>
            <p:cNvSpPr>
              <a:spLocks noChangeShapeType="1"/>
            </p:cNvSpPr>
            <p:nvPr/>
          </p:nvSpPr>
          <p:spPr bwMode="auto">
            <a:xfrm flipH="1">
              <a:off x="1485453" y="2527121"/>
              <a:ext cx="971347" cy="0"/>
            </a:xfrm>
            <a:prstGeom prst="line">
              <a:avLst/>
            </a:prstGeom>
            <a:noFill/>
            <a:ln w="41275" cap="rnd">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grpSp>
      <p:sp>
        <p:nvSpPr>
          <p:cNvPr id="18" name="Title 6">
            <a:extLst>
              <a:ext uri="{FF2B5EF4-FFF2-40B4-BE49-F238E27FC236}">
                <a16:creationId xmlns:a16="http://schemas.microsoft.com/office/drawing/2014/main" id="{99DBD192-EE6B-4834-A9A7-4AD8050DAC7A}"/>
              </a:ext>
            </a:extLst>
          </p:cNvPr>
          <p:cNvSpPr txBox="1">
            <a:spLocks/>
          </p:cNvSpPr>
          <p:nvPr/>
        </p:nvSpPr>
        <p:spPr>
          <a:xfrm>
            <a:off x="633609" y="330653"/>
            <a:ext cx="10084496" cy="665141"/>
          </a:xfrm>
          <a:prstGeom prst="rect">
            <a:avLst/>
          </a:prstGeom>
        </p:spPr>
        <p:txBody>
          <a:bodyPr vert="horz" lIns="91440" tIns="45720" rIns="91440" bIns="45720" rtlCol="0" anchor="ctr">
            <a:noAutofit/>
          </a:bodyPr>
          <a:lstStyle>
            <a:lvl1pPr algn="l" defTabSz="914354" rtl="0" eaLnBrk="1" latinLnBrk="0" hangingPunct="1">
              <a:lnSpc>
                <a:spcPct val="90000"/>
              </a:lnSpc>
              <a:spcBef>
                <a:spcPct val="0"/>
              </a:spcBef>
              <a:buNone/>
              <a:defRPr sz="2400" kern="1200">
                <a:solidFill>
                  <a:schemeClr val="bg1"/>
                </a:solidFill>
                <a:latin typeface="+mj-lt"/>
                <a:ea typeface="+mj-ea"/>
                <a:cs typeface="+mj-cs"/>
              </a:defRPr>
            </a:lvl1pPr>
          </a:lstStyle>
          <a:p>
            <a:pPr algn="ctr"/>
            <a:r>
              <a:rPr lang="tr-TR" sz="3200" b="1" dirty="0" smtClean="0"/>
              <a:t>SBD-SPORAK </a:t>
            </a:r>
            <a:r>
              <a:rPr lang="tr-TR" sz="3200" b="1" dirty="0"/>
              <a:t>AKREDİTASYON ÖLÇÜTLERİ</a:t>
            </a:r>
            <a:endParaRPr lang="en-TR" sz="3200" b="1" dirty="0"/>
          </a:p>
        </p:txBody>
      </p:sp>
      <p:pic>
        <p:nvPicPr>
          <p:cNvPr id="19" name="Resim 18">
            <a:extLst>
              <a:ext uri="{FF2B5EF4-FFF2-40B4-BE49-F238E27FC236}">
                <a16:creationId xmlns:a16="http://schemas.microsoft.com/office/drawing/2014/main" id="{71757618-75CA-4AA8-ADE8-D441058D1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2"/>
            <a:ext cx="1102886" cy="1007165"/>
          </a:xfrm>
          <a:prstGeom prst="rect">
            <a:avLst/>
          </a:prstGeom>
        </p:spPr>
      </p:pic>
      <p:sp>
        <p:nvSpPr>
          <p:cNvPr id="20" name="Dikdörtgen 19">
            <a:extLst>
              <a:ext uri="{FF2B5EF4-FFF2-40B4-BE49-F238E27FC236}">
                <a16:creationId xmlns:a16="http://schemas.microsoft.com/office/drawing/2014/main" id="{3B233975-2B22-41E2-BB0D-2CECE1B621E8}"/>
              </a:ext>
            </a:extLst>
          </p:cNvPr>
          <p:cNvSpPr/>
          <p:nvPr/>
        </p:nvSpPr>
        <p:spPr>
          <a:xfrm>
            <a:off x="47054" y="2206046"/>
            <a:ext cx="3749018" cy="923330"/>
          </a:xfrm>
          <a:prstGeom prst="rect">
            <a:avLst/>
          </a:prstGeom>
        </p:spPr>
        <p:txBody>
          <a:bodyPr wrap="square">
            <a:spAutoFit/>
          </a:bodyPr>
          <a:lstStyle/>
          <a:p>
            <a:pPr algn="just"/>
            <a:r>
              <a:rPr lang="tr-TR" dirty="0" smtClean="0"/>
              <a:t>SBD-SPORAK </a:t>
            </a:r>
            <a:r>
              <a:rPr lang="tr-TR" b="1" dirty="0">
                <a:solidFill>
                  <a:srgbClr val="FF0000"/>
                </a:solidFill>
              </a:rPr>
              <a:t>10 temel akreditasyon ölçütü </a:t>
            </a:r>
            <a:r>
              <a:rPr lang="tr-TR" dirty="0"/>
              <a:t>üzerinde alt ölçütlerle değerlendirme yapmaktadır.</a:t>
            </a:r>
          </a:p>
        </p:txBody>
      </p:sp>
      <p:sp>
        <p:nvSpPr>
          <p:cNvPr id="21" name="Dikdörtgen 20">
            <a:extLst>
              <a:ext uri="{FF2B5EF4-FFF2-40B4-BE49-F238E27FC236}">
                <a16:creationId xmlns:a16="http://schemas.microsoft.com/office/drawing/2014/main" id="{881D6B69-8D46-4392-BFA6-53411AD783C8}"/>
              </a:ext>
            </a:extLst>
          </p:cNvPr>
          <p:cNvSpPr/>
          <p:nvPr/>
        </p:nvSpPr>
        <p:spPr>
          <a:xfrm>
            <a:off x="8768835" y="2717906"/>
            <a:ext cx="3255134" cy="1754326"/>
          </a:xfrm>
          <a:prstGeom prst="rect">
            <a:avLst/>
          </a:prstGeom>
        </p:spPr>
        <p:txBody>
          <a:bodyPr wrap="square">
            <a:spAutoFit/>
          </a:bodyPr>
          <a:lstStyle/>
          <a:p>
            <a:pPr algn="just"/>
            <a:r>
              <a:rPr lang="tr-TR" dirty="0"/>
              <a:t>Bu ölçütler programın </a:t>
            </a:r>
            <a:r>
              <a:rPr lang="tr-TR" b="1" dirty="0">
                <a:solidFill>
                  <a:srgbClr val="FF0000"/>
                </a:solidFill>
              </a:rPr>
              <a:t>öğrenci kabulünden, mezuniyete kadar </a:t>
            </a:r>
            <a:r>
              <a:rPr lang="tr-TR" dirty="0"/>
              <a:t>oluşan tüm süreçlerin göz önüne alındığı kapsamlı bir dokümantasyon ve uygulama sistemini gerektirir. </a:t>
            </a:r>
          </a:p>
        </p:txBody>
      </p:sp>
      <p:sp>
        <p:nvSpPr>
          <p:cNvPr id="22" name="Dikdörtgen 21">
            <a:extLst>
              <a:ext uri="{FF2B5EF4-FFF2-40B4-BE49-F238E27FC236}">
                <a16:creationId xmlns:a16="http://schemas.microsoft.com/office/drawing/2014/main" id="{CB666EDC-E27C-4B7C-A37C-4B1A4B40EF6D}"/>
              </a:ext>
            </a:extLst>
          </p:cNvPr>
          <p:cNvSpPr/>
          <p:nvPr/>
        </p:nvSpPr>
        <p:spPr>
          <a:xfrm>
            <a:off x="27091" y="4011285"/>
            <a:ext cx="3925316" cy="1754326"/>
          </a:xfrm>
          <a:prstGeom prst="rect">
            <a:avLst/>
          </a:prstGeom>
        </p:spPr>
        <p:txBody>
          <a:bodyPr wrap="square">
            <a:spAutoFit/>
          </a:bodyPr>
          <a:lstStyle/>
          <a:p>
            <a:pPr algn="just"/>
            <a:r>
              <a:rPr lang="tr-TR" b="1" dirty="0" smtClean="0">
                <a:solidFill>
                  <a:srgbClr val="FF0000"/>
                </a:solidFill>
              </a:rPr>
              <a:t>Öz Değerlendirme </a:t>
            </a:r>
            <a:r>
              <a:rPr lang="tr-TR" b="1" dirty="0">
                <a:solidFill>
                  <a:srgbClr val="FF0000"/>
                </a:solidFill>
              </a:rPr>
              <a:t>Raporu </a:t>
            </a:r>
            <a:r>
              <a:rPr lang="tr-TR" dirty="0"/>
              <a:t>hazırlanırken SPORAK tarafından belirlenen akreditasyon ölçütleri düzeyinde yapılan çalışmalar sunulmalı ve böylelikle mevcut ilerlemenin net bir şekilde ortaya konulması sağlanmalıdır.</a:t>
            </a:r>
          </a:p>
        </p:txBody>
      </p:sp>
    </p:spTree>
    <p:extLst>
      <p:ext uri="{BB962C8B-B14F-4D97-AF65-F5344CB8AC3E}">
        <p14:creationId xmlns:p14="http://schemas.microsoft.com/office/powerpoint/2010/main" val="35984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442BDE2-EE02-4BA3-98B3-D199A99FEC23}"/>
              </a:ext>
            </a:extLst>
          </p:cNvPr>
          <p:cNvPicPr>
            <a:picLocks noChangeAspect="1"/>
          </p:cNvPicPr>
          <p:nvPr/>
        </p:nvPicPr>
        <p:blipFill>
          <a:blip r:embed="rId2"/>
          <a:stretch>
            <a:fillRect/>
          </a:stretch>
        </p:blipFill>
        <p:spPr>
          <a:xfrm>
            <a:off x="4854222" y="3899358"/>
            <a:ext cx="2176927" cy="2118241"/>
          </a:xfrm>
          <a:prstGeom prst="rect">
            <a:avLst/>
          </a:prstGeom>
        </p:spPr>
      </p:pic>
      <p:pic>
        <p:nvPicPr>
          <p:cNvPr id="7" name="Resim 6">
            <a:extLst>
              <a:ext uri="{FF2B5EF4-FFF2-40B4-BE49-F238E27FC236}">
                <a16:creationId xmlns:a16="http://schemas.microsoft.com/office/drawing/2014/main" id="{21A685A6-80E0-4ECA-B5A9-CA8D8368557C}"/>
              </a:ext>
            </a:extLst>
          </p:cNvPr>
          <p:cNvPicPr>
            <a:picLocks noChangeAspect="1"/>
          </p:cNvPicPr>
          <p:nvPr/>
        </p:nvPicPr>
        <p:blipFill>
          <a:blip r:embed="rId3"/>
          <a:stretch>
            <a:fillRect/>
          </a:stretch>
        </p:blipFill>
        <p:spPr>
          <a:xfrm>
            <a:off x="8948579" y="3993393"/>
            <a:ext cx="2189669" cy="2118241"/>
          </a:xfrm>
          <a:prstGeom prst="rect">
            <a:avLst/>
          </a:prstGeom>
        </p:spPr>
      </p:pic>
      <p:grpSp>
        <p:nvGrpSpPr>
          <p:cNvPr id="8" name="Grup 7">
            <a:extLst>
              <a:ext uri="{FF2B5EF4-FFF2-40B4-BE49-F238E27FC236}">
                <a16:creationId xmlns:a16="http://schemas.microsoft.com/office/drawing/2014/main" id="{44405D4F-110E-4411-8452-BF6D81DE7456}"/>
              </a:ext>
            </a:extLst>
          </p:cNvPr>
          <p:cNvGrpSpPr/>
          <p:nvPr/>
        </p:nvGrpSpPr>
        <p:grpSpPr>
          <a:xfrm rot="1027816">
            <a:off x="6635009" y="3323160"/>
            <a:ext cx="365084" cy="660283"/>
            <a:chOff x="4233972" y="1602617"/>
            <a:chExt cx="365084" cy="660283"/>
          </a:xfrm>
          <a:solidFill>
            <a:schemeClr val="tx1"/>
          </a:solidFill>
        </p:grpSpPr>
        <p:sp>
          <p:nvSpPr>
            <p:cNvPr id="9" name="Ok: Sol Sağ 8">
              <a:extLst>
                <a:ext uri="{FF2B5EF4-FFF2-40B4-BE49-F238E27FC236}">
                  <a16:creationId xmlns:a16="http://schemas.microsoft.com/office/drawing/2014/main" id="{5F03D591-9EDE-4B73-9E97-244494B6993D}"/>
                </a:ext>
              </a:extLst>
            </p:cNvPr>
            <p:cNvSpPr/>
            <p:nvPr/>
          </p:nvSpPr>
          <p:spPr>
            <a:xfrm rot="18000000">
              <a:off x="4086372" y="1750217"/>
              <a:ext cx="660283" cy="365084"/>
            </a:xfrm>
            <a:prstGeom prst="leftRightArrow">
              <a:avLst>
                <a:gd name="adj1" fmla="val 60000"/>
                <a:gd name="adj2" fmla="val 50000"/>
              </a:avLst>
            </a:prstGeom>
            <a:grpFill/>
            <a:ln>
              <a:solidFill>
                <a:schemeClr val="tx1"/>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0" name="Ok: Sol Sağ 4">
              <a:extLst>
                <a:ext uri="{FF2B5EF4-FFF2-40B4-BE49-F238E27FC236}">
                  <a16:creationId xmlns:a16="http://schemas.microsoft.com/office/drawing/2014/main" id="{E3E29838-C7D0-4B70-A01B-73AD6F1D8187}"/>
                </a:ext>
              </a:extLst>
            </p:cNvPr>
            <p:cNvSpPr txBox="1"/>
            <p:nvPr/>
          </p:nvSpPr>
          <p:spPr>
            <a:xfrm rot="18000000">
              <a:off x="4195897" y="1823234"/>
              <a:ext cx="441233" cy="219050"/>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tr-TR" sz="1500" kern="1200" dirty="0">
                <a:solidFill>
                  <a:schemeClr val="tx1"/>
                </a:solidFill>
              </a:endParaRPr>
            </a:p>
          </p:txBody>
        </p:sp>
      </p:grpSp>
      <p:grpSp>
        <p:nvGrpSpPr>
          <p:cNvPr id="11" name="Grup 10">
            <a:extLst>
              <a:ext uri="{FF2B5EF4-FFF2-40B4-BE49-F238E27FC236}">
                <a16:creationId xmlns:a16="http://schemas.microsoft.com/office/drawing/2014/main" id="{060B540B-BA1B-4BC9-A0CF-1AF56A3DBB48}"/>
              </a:ext>
            </a:extLst>
          </p:cNvPr>
          <p:cNvGrpSpPr/>
          <p:nvPr/>
        </p:nvGrpSpPr>
        <p:grpSpPr>
          <a:xfrm rot="20703186">
            <a:off x="9058672" y="3247777"/>
            <a:ext cx="365084" cy="660283"/>
            <a:chOff x="5911122" y="1606445"/>
            <a:chExt cx="365084" cy="660283"/>
          </a:xfrm>
          <a:solidFill>
            <a:schemeClr val="tx1"/>
          </a:solidFill>
        </p:grpSpPr>
        <p:sp>
          <p:nvSpPr>
            <p:cNvPr id="12" name="Ok: Sol Sağ 11">
              <a:extLst>
                <a:ext uri="{FF2B5EF4-FFF2-40B4-BE49-F238E27FC236}">
                  <a16:creationId xmlns:a16="http://schemas.microsoft.com/office/drawing/2014/main" id="{3A74C0AE-345F-42C1-AB9A-786625EE6245}"/>
                </a:ext>
              </a:extLst>
            </p:cNvPr>
            <p:cNvSpPr/>
            <p:nvPr/>
          </p:nvSpPr>
          <p:spPr>
            <a:xfrm rot="3600000">
              <a:off x="5763522" y="1754045"/>
              <a:ext cx="660283" cy="365084"/>
            </a:xfrm>
            <a:prstGeom prst="leftRightArrow">
              <a:avLst>
                <a:gd name="adj1" fmla="val 60000"/>
                <a:gd name="adj2" fmla="val 50000"/>
              </a:avLst>
            </a:prstGeom>
            <a:grpFill/>
            <a:ln>
              <a:solidFill>
                <a:schemeClr val="tx1"/>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3" name="Ok: Sol Sağ 4">
              <a:extLst>
                <a:ext uri="{FF2B5EF4-FFF2-40B4-BE49-F238E27FC236}">
                  <a16:creationId xmlns:a16="http://schemas.microsoft.com/office/drawing/2014/main" id="{96BFAC74-7F6B-4CAC-94D9-F643A3F9D889}"/>
                </a:ext>
              </a:extLst>
            </p:cNvPr>
            <p:cNvSpPr txBox="1"/>
            <p:nvPr/>
          </p:nvSpPr>
          <p:spPr>
            <a:xfrm rot="3600000">
              <a:off x="5873047" y="1827062"/>
              <a:ext cx="441233" cy="219050"/>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tr-TR" sz="1500" kern="1200"/>
            </a:p>
          </p:txBody>
        </p:sp>
      </p:grpSp>
      <p:grpSp>
        <p:nvGrpSpPr>
          <p:cNvPr id="14" name="Grup 13">
            <a:extLst>
              <a:ext uri="{FF2B5EF4-FFF2-40B4-BE49-F238E27FC236}">
                <a16:creationId xmlns:a16="http://schemas.microsoft.com/office/drawing/2014/main" id="{3F343009-8A85-4AF1-BCE0-DF582DAB308A}"/>
              </a:ext>
            </a:extLst>
          </p:cNvPr>
          <p:cNvGrpSpPr/>
          <p:nvPr/>
        </p:nvGrpSpPr>
        <p:grpSpPr>
          <a:xfrm>
            <a:off x="7724679" y="4666412"/>
            <a:ext cx="660283" cy="365084"/>
            <a:chOff x="4843825" y="3281123"/>
            <a:chExt cx="660283" cy="365084"/>
          </a:xfrm>
          <a:solidFill>
            <a:schemeClr val="tx1"/>
          </a:solidFill>
        </p:grpSpPr>
        <p:sp>
          <p:nvSpPr>
            <p:cNvPr id="15" name="Ok: Sol Sağ 14">
              <a:extLst>
                <a:ext uri="{FF2B5EF4-FFF2-40B4-BE49-F238E27FC236}">
                  <a16:creationId xmlns:a16="http://schemas.microsoft.com/office/drawing/2014/main" id="{4EC5B0EC-BBB2-453C-B9CD-DE4BC4B6120E}"/>
                </a:ext>
              </a:extLst>
            </p:cNvPr>
            <p:cNvSpPr/>
            <p:nvPr/>
          </p:nvSpPr>
          <p:spPr>
            <a:xfrm rot="10800000">
              <a:off x="4843825" y="3281123"/>
              <a:ext cx="660283" cy="365084"/>
            </a:xfrm>
            <a:prstGeom prst="leftRightArrow">
              <a:avLst>
                <a:gd name="adj1" fmla="val 60000"/>
                <a:gd name="adj2" fmla="val 50000"/>
              </a:avLst>
            </a:prstGeom>
            <a:grpFill/>
            <a:ln>
              <a:solidFill>
                <a:schemeClr val="tx1"/>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6" name="Ok: Sol Sağ 4">
              <a:extLst>
                <a:ext uri="{FF2B5EF4-FFF2-40B4-BE49-F238E27FC236}">
                  <a16:creationId xmlns:a16="http://schemas.microsoft.com/office/drawing/2014/main" id="{900E2EDD-B230-49F2-93E5-1738CDF9E863}"/>
                </a:ext>
              </a:extLst>
            </p:cNvPr>
            <p:cNvSpPr txBox="1"/>
            <p:nvPr/>
          </p:nvSpPr>
          <p:spPr>
            <a:xfrm rot="21600000">
              <a:off x="4953350" y="3354140"/>
              <a:ext cx="441233" cy="219050"/>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tr-TR" sz="1500" kern="1200"/>
            </a:p>
          </p:txBody>
        </p:sp>
      </p:grpSp>
      <p:pic>
        <p:nvPicPr>
          <p:cNvPr id="21" name="Resim 20">
            <a:extLst>
              <a:ext uri="{FF2B5EF4-FFF2-40B4-BE49-F238E27FC236}">
                <a16:creationId xmlns:a16="http://schemas.microsoft.com/office/drawing/2014/main" id="{DDEE8991-33C3-42BD-A74A-3D15FF450195}"/>
              </a:ext>
            </a:extLst>
          </p:cNvPr>
          <p:cNvPicPr>
            <a:picLocks noChangeAspect="1"/>
          </p:cNvPicPr>
          <p:nvPr/>
        </p:nvPicPr>
        <p:blipFill>
          <a:blip r:embed="rId4"/>
          <a:stretch>
            <a:fillRect/>
          </a:stretch>
        </p:blipFill>
        <p:spPr>
          <a:xfrm>
            <a:off x="162699" y="2616292"/>
            <a:ext cx="6478611" cy="635637"/>
          </a:xfrm>
          <a:prstGeom prst="rect">
            <a:avLst/>
          </a:prstGeom>
        </p:spPr>
      </p:pic>
      <p:sp>
        <p:nvSpPr>
          <p:cNvPr id="22" name="Title 6">
            <a:extLst>
              <a:ext uri="{FF2B5EF4-FFF2-40B4-BE49-F238E27FC236}">
                <a16:creationId xmlns:a16="http://schemas.microsoft.com/office/drawing/2014/main" id="{FC9EF545-6F7E-41D5-84CB-C95FD022E5F5}"/>
              </a:ext>
            </a:extLst>
          </p:cNvPr>
          <p:cNvSpPr txBox="1">
            <a:spLocks/>
          </p:cNvSpPr>
          <p:nvPr/>
        </p:nvSpPr>
        <p:spPr>
          <a:xfrm>
            <a:off x="1053752" y="178253"/>
            <a:ext cx="10084496" cy="665141"/>
          </a:xfrm>
          <a:prstGeom prst="rect">
            <a:avLst/>
          </a:prstGeom>
        </p:spPr>
        <p:txBody>
          <a:bodyPr vert="horz" lIns="91440" tIns="45720" rIns="91440" bIns="45720" rtlCol="0" anchor="ctr">
            <a:noAutofit/>
          </a:bodyPr>
          <a:lstStyle>
            <a:lvl1pPr algn="l" defTabSz="914354" rtl="0" eaLnBrk="1" latinLnBrk="0" hangingPunct="1">
              <a:lnSpc>
                <a:spcPct val="90000"/>
              </a:lnSpc>
              <a:spcBef>
                <a:spcPct val="0"/>
              </a:spcBef>
              <a:buNone/>
              <a:defRPr sz="2400" kern="1200">
                <a:solidFill>
                  <a:schemeClr val="bg1"/>
                </a:solidFill>
                <a:latin typeface="+mj-lt"/>
                <a:ea typeface="+mj-ea"/>
                <a:cs typeface="+mj-cs"/>
              </a:defRPr>
            </a:lvl1pPr>
          </a:lstStyle>
          <a:p>
            <a:pPr algn="ctr"/>
            <a:r>
              <a:rPr lang="tr-TR" sz="3200" b="1"/>
              <a:t>ÖZDEĞERLENDİRME RAPORU (ÖDR)</a:t>
            </a:r>
            <a:endParaRPr lang="en-TR" sz="3200" b="1" dirty="0"/>
          </a:p>
        </p:txBody>
      </p:sp>
      <p:pic>
        <p:nvPicPr>
          <p:cNvPr id="23" name="Resim 22">
            <a:extLst>
              <a:ext uri="{FF2B5EF4-FFF2-40B4-BE49-F238E27FC236}">
                <a16:creationId xmlns:a16="http://schemas.microsoft.com/office/drawing/2014/main" id="{1153106B-E467-4DEC-9F8E-ADD534CEE3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863"/>
            <a:ext cx="1102886" cy="1007165"/>
          </a:xfrm>
          <a:prstGeom prst="rect">
            <a:avLst/>
          </a:prstGeom>
        </p:spPr>
      </p:pic>
      <p:sp>
        <p:nvSpPr>
          <p:cNvPr id="24" name="Dikdörtgen 23">
            <a:extLst>
              <a:ext uri="{FF2B5EF4-FFF2-40B4-BE49-F238E27FC236}">
                <a16:creationId xmlns:a16="http://schemas.microsoft.com/office/drawing/2014/main" id="{325837E4-8601-4478-9AB6-CBAEB11122F0}"/>
              </a:ext>
            </a:extLst>
          </p:cNvPr>
          <p:cNvSpPr/>
          <p:nvPr/>
        </p:nvSpPr>
        <p:spPr>
          <a:xfrm>
            <a:off x="507659" y="2749444"/>
            <a:ext cx="5850961" cy="369332"/>
          </a:xfrm>
          <a:prstGeom prst="rect">
            <a:avLst/>
          </a:prstGeom>
        </p:spPr>
        <p:txBody>
          <a:bodyPr wrap="none">
            <a:spAutoFit/>
          </a:bodyPr>
          <a:lstStyle/>
          <a:p>
            <a:pPr algn="ctr"/>
            <a:r>
              <a:rPr lang="tr-TR" dirty="0" smtClean="0"/>
              <a:t>Öz Değerlendirme </a:t>
            </a:r>
            <a:r>
              <a:rPr lang="tr-TR" dirty="0"/>
              <a:t>Dosyaları 3 farklı süreçte incelenmektedir:</a:t>
            </a:r>
          </a:p>
        </p:txBody>
      </p:sp>
      <p:sp>
        <p:nvSpPr>
          <p:cNvPr id="26" name="Dikdörtgen 25">
            <a:extLst>
              <a:ext uri="{FF2B5EF4-FFF2-40B4-BE49-F238E27FC236}">
                <a16:creationId xmlns:a16="http://schemas.microsoft.com/office/drawing/2014/main" id="{D8355A76-254C-4230-926E-0FDC4B3B82E6}"/>
              </a:ext>
            </a:extLst>
          </p:cNvPr>
          <p:cNvSpPr/>
          <p:nvPr/>
        </p:nvSpPr>
        <p:spPr>
          <a:xfrm>
            <a:off x="4775986" y="4491689"/>
            <a:ext cx="2385075" cy="830997"/>
          </a:xfrm>
          <a:prstGeom prst="rect">
            <a:avLst/>
          </a:prstGeom>
        </p:spPr>
        <p:txBody>
          <a:bodyPr wrap="square">
            <a:spAutoFit/>
          </a:bodyPr>
          <a:lstStyle/>
          <a:p>
            <a:pPr lvl="0" algn="ctr"/>
            <a:r>
              <a:rPr lang="tr-TR" sz="1600" b="1" dirty="0"/>
              <a:t>Eğitim programları hakkında yargıya varmak için ekibin </a:t>
            </a:r>
            <a:r>
              <a:rPr lang="tr-TR" sz="1600" b="1" dirty="0" smtClean="0"/>
              <a:t>kurum </a:t>
            </a:r>
            <a:r>
              <a:rPr lang="tr-TR" sz="1600" b="1" dirty="0"/>
              <a:t>ziyareti</a:t>
            </a:r>
          </a:p>
        </p:txBody>
      </p:sp>
      <p:sp>
        <p:nvSpPr>
          <p:cNvPr id="27" name="Dikdörtgen 26">
            <a:extLst>
              <a:ext uri="{FF2B5EF4-FFF2-40B4-BE49-F238E27FC236}">
                <a16:creationId xmlns:a16="http://schemas.microsoft.com/office/drawing/2014/main" id="{F2363B5A-15E8-42CC-9FD6-3B28737B9907}"/>
              </a:ext>
            </a:extLst>
          </p:cNvPr>
          <p:cNvSpPr/>
          <p:nvPr/>
        </p:nvSpPr>
        <p:spPr>
          <a:xfrm>
            <a:off x="8813268" y="4516405"/>
            <a:ext cx="2417469" cy="1323439"/>
          </a:xfrm>
          <a:prstGeom prst="rect">
            <a:avLst/>
          </a:prstGeom>
        </p:spPr>
        <p:txBody>
          <a:bodyPr wrap="square">
            <a:spAutoFit/>
          </a:bodyPr>
          <a:lstStyle/>
          <a:p>
            <a:pPr lvl="0" algn="ctr"/>
            <a:r>
              <a:rPr lang="tr-TR" sz="1600" b="1" dirty="0"/>
              <a:t>Ekibin ÖDR ve kurum ziyaretine dayalı SPORAK ölçütleri çerçevesinde genel değerlendirme yapması</a:t>
            </a:r>
          </a:p>
        </p:txBody>
      </p:sp>
      <p:pic>
        <p:nvPicPr>
          <p:cNvPr id="28" name="Resim 27">
            <a:extLst>
              <a:ext uri="{FF2B5EF4-FFF2-40B4-BE49-F238E27FC236}">
                <a16:creationId xmlns:a16="http://schemas.microsoft.com/office/drawing/2014/main" id="{5DA4AFD1-43C9-46C5-9DD7-6ABA97C5C0B2}"/>
              </a:ext>
            </a:extLst>
          </p:cNvPr>
          <p:cNvPicPr>
            <a:picLocks noChangeAspect="1"/>
          </p:cNvPicPr>
          <p:nvPr/>
        </p:nvPicPr>
        <p:blipFill>
          <a:blip r:embed="rId6"/>
          <a:stretch>
            <a:fillRect/>
          </a:stretch>
        </p:blipFill>
        <p:spPr>
          <a:xfrm>
            <a:off x="7026030" y="1445172"/>
            <a:ext cx="2108269" cy="2108269"/>
          </a:xfrm>
          <a:prstGeom prst="rect">
            <a:avLst/>
          </a:prstGeom>
        </p:spPr>
      </p:pic>
      <p:sp>
        <p:nvSpPr>
          <p:cNvPr id="25" name="Dikdörtgen 24">
            <a:extLst>
              <a:ext uri="{FF2B5EF4-FFF2-40B4-BE49-F238E27FC236}">
                <a16:creationId xmlns:a16="http://schemas.microsoft.com/office/drawing/2014/main" id="{51F1367F-A2F4-4C0D-BF43-A4EDA81216E2}"/>
              </a:ext>
            </a:extLst>
          </p:cNvPr>
          <p:cNvSpPr/>
          <p:nvPr/>
        </p:nvSpPr>
        <p:spPr>
          <a:xfrm>
            <a:off x="6883515" y="2002165"/>
            <a:ext cx="2393297" cy="1077218"/>
          </a:xfrm>
          <a:prstGeom prst="rect">
            <a:avLst/>
          </a:prstGeom>
        </p:spPr>
        <p:txBody>
          <a:bodyPr wrap="square">
            <a:spAutoFit/>
          </a:bodyPr>
          <a:lstStyle/>
          <a:p>
            <a:pPr lvl="0" algn="ctr"/>
            <a:r>
              <a:rPr lang="tr-TR" sz="1600" b="1" dirty="0"/>
              <a:t>Akreditasyon ziyaretinin temelini oluşturmak için fakülte </a:t>
            </a:r>
            <a:r>
              <a:rPr lang="tr-TR" sz="1600" b="1" dirty="0" err="1"/>
              <a:t>ÖDR’sinin</a:t>
            </a:r>
            <a:r>
              <a:rPr lang="tr-TR" sz="1600" b="1" dirty="0"/>
              <a:t> incelemesi</a:t>
            </a:r>
          </a:p>
        </p:txBody>
      </p:sp>
    </p:spTree>
    <p:extLst>
      <p:ext uri="{BB962C8B-B14F-4D97-AF65-F5344CB8AC3E}">
        <p14:creationId xmlns:p14="http://schemas.microsoft.com/office/powerpoint/2010/main" val="331474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5245538-EFC6-4826-AD39-0393104EB063}"/>
              </a:ext>
            </a:extLst>
          </p:cNvPr>
          <p:cNvGraphicFramePr/>
          <p:nvPr>
            <p:extLst>
              <p:ext uri="{D42A27DB-BD31-4B8C-83A1-F6EECF244321}">
                <p14:modId xmlns:p14="http://schemas.microsoft.com/office/powerpoint/2010/main" val="758920830"/>
              </p:ext>
            </p:extLst>
          </p:nvPr>
        </p:nvGraphicFramePr>
        <p:xfrm>
          <a:off x="1124126" y="1024466"/>
          <a:ext cx="619107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29">
            <a:extLst>
              <a:ext uri="{FF2B5EF4-FFF2-40B4-BE49-F238E27FC236}">
                <a16:creationId xmlns:a16="http://schemas.microsoft.com/office/drawing/2014/main" id="{12720E58-9790-4E30-BD59-5A0BE2F7E6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124125" cy="1026561"/>
          </a:xfrm>
          <a:prstGeom prst="rect">
            <a:avLst/>
          </a:prstGeom>
        </p:spPr>
      </p:pic>
      <p:sp>
        <p:nvSpPr>
          <p:cNvPr id="7" name="Title 6">
            <a:extLst>
              <a:ext uri="{FF2B5EF4-FFF2-40B4-BE49-F238E27FC236}">
                <a16:creationId xmlns:a16="http://schemas.microsoft.com/office/drawing/2014/main" id="{B91C7D6D-5608-4B5C-A0AA-0A327019264D}"/>
              </a:ext>
            </a:extLst>
          </p:cNvPr>
          <p:cNvSpPr>
            <a:spLocks noGrp="1"/>
          </p:cNvSpPr>
          <p:nvPr>
            <p:ph type="title"/>
          </p:nvPr>
        </p:nvSpPr>
        <p:spPr>
          <a:xfrm>
            <a:off x="1310927" y="175530"/>
            <a:ext cx="10084496" cy="665141"/>
          </a:xfrm>
        </p:spPr>
        <p:txBody>
          <a:bodyPr/>
          <a:lstStyle/>
          <a:p>
            <a:pPr algn="ctr"/>
            <a:r>
              <a:rPr lang="tr-TR" sz="2000" b="1" dirty="0">
                <a:latin typeface="Arial" panose="020B0604020202020204" pitchFamily="34" charset="0"/>
                <a:cs typeface="Arial" panose="020B0604020202020204" pitchFamily="34" charset="0"/>
              </a:rPr>
              <a:t>PROGRAM AKREDİTASYON </a:t>
            </a:r>
            <a:r>
              <a:rPr lang="tr-TR" sz="2000" b="1" dirty="0" smtClean="0">
                <a:latin typeface="Arial" panose="020B0604020202020204" pitchFamily="34" charset="0"/>
                <a:cs typeface="Arial" panose="020B0604020202020204" pitchFamily="34" charset="0"/>
              </a:rPr>
              <a:t>ÖLÇÜTLERİ/SBD-SPORAK</a:t>
            </a:r>
            <a:endParaRPr lang="en-TR" sz="2000" b="1" dirty="0">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8"/>
          <a:stretch>
            <a:fillRect/>
          </a:stretch>
        </p:blipFill>
        <p:spPr>
          <a:xfrm>
            <a:off x="7485017" y="1410789"/>
            <a:ext cx="4376057" cy="4754880"/>
          </a:xfrm>
          <a:prstGeom prst="rect">
            <a:avLst/>
          </a:prstGeom>
        </p:spPr>
      </p:pic>
    </p:spTree>
    <p:extLst>
      <p:ext uri="{BB962C8B-B14F-4D97-AF65-F5344CB8AC3E}">
        <p14:creationId xmlns:p14="http://schemas.microsoft.com/office/powerpoint/2010/main" val="3434489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28">
            <a:extLst>
              <a:ext uri="{FF2B5EF4-FFF2-40B4-BE49-F238E27FC236}">
                <a16:creationId xmlns:a16="http://schemas.microsoft.com/office/drawing/2014/main" id="{3709718D-55EB-4721-805C-2CD9DDB30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2980" y="5058346"/>
            <a:ext cx="1561868" cy="1379240"/>
          </a:xfrm>
          <a:prstGeom prst="rect">
            <a:avLst/>
          </a:prstGeom>
        </p:spPr>
      </p:pic>
      <p:pic>
        <p:nvPicPr>
          <p:cNvPr id="6" name="Picture 5">
            <a:extLst>
              <a:ext uri="{FF2B5EF4-FFF2-40B4-BE49-F238E27FC236}">
                <a16:creationId xmlns:a16="http://schemas.microsoft.com/office/drawing/2014/main" id="{E5AC41AC-C383-4EC0-AA61-6A725B467A0E}"/>
              </a:ext>
            </a:extLst>
          </p:cNvPr>
          <p:cNvPicPr>
            <a:picLocks noChangeAspect="1"/>
          </p:cNvPicPr>
          <p:nvPr/>
        </p:nvPicPr>
        <p:blipFill>
          <a:blip r:embed="rId3"/>
          <a:stretch>
            <a:fillRect/>
          </a:stretch>
        </p:blipFill>
        <p:spPr>
          <a:xfrm>
            <a:off x="1736256" y="1447800"/>
            <a:ext cx="4430495" cy="3724275"/>
          </a:xfrm>
          <a:prstGeom prst="rect">
            <a:avLst/>
          </a:prstGeom>
        </p:spPr>
      </p:pic>
      <p:sp>
        <p:nvSpPr>
          <p:cNvPr id="8" name="TextBox 7">
            <a:extLst>
              <a:ext uri="{FF2B5EF4-FFF2-40B4-BE49-F238E27FC236}">
                <a16:creationId xmlns:a16="http://schemas.microsoft.com/office/drawing/2014/main" id="{3879B59A-A575-44FB-8311-0CE8642BEC38}"/>
              </a:ext>
            </a:extLst>
          </p:cNvPr>
          <p:cNvSpPr txBox="1"/>
          <p:nvPr/>
        </p:nvSpPr>
        <p:spPr>
          <a:xfrm>
            <a:off x="1736256" y="1857374"/>
            <a:ext cx="4344771" cy="3416320"/>
          </a:xfrm>
          <a:prstGeom prst="rect">
            <a:avLst/>
          </a:prstGeom>
          <a:noFill/>
        </p:spPr>
        <p:txBody>
          <a:bodyPr wrap="square">
            <a:spAutoFit/>
          </a:bodyPr>
          <a:lstStyle/>
          <a:p>
            <a:pPr marL="285750" indent="-285750" algn="just">
              <a:buFont typeface="Arial" panose="020B0604020202020204" pitchFamily="34" charset="0"/>
              <a:buChar char="•"/>
            </a:pPr>
            <a:r>
              <a:rPr lang="tr-TR" dirty="0" smtClean="0">
                <a:latin typeface="Arial" panose="020B0604020202020204" pitchFamily="34" charset="0"/>
                <a:cs typeface="Arial" panose="020B0604020202020204" pitchFamily="34" charset="0"/>
              </a:rPr>
              <a:t>SBD-SPORAK </a:t>
            </a:r>
            <a:r>
              <a:rPr lang="tr-TR" dirty="0">
                <a:latin typeface="Arial" panose="020B0604020202020204" pitchFamily="34" charset="0"/>
                <a:cs typeface="Arial" panose="020B0604020202020204" pitchFamily="34" charset="0"/>
              </a:rPr>
              <a:t>tarafından verilen ana ve alt başlıklara uygun olarak yazmama</a:t>
            </a:r>
          </a:p>
          <a:p>
            <a:pPr marL="285750" indent="-285750" algn="just">
              <a:buFont typeface="Arial" panose="020B0604020202020204" pitchFamily="34" charset="0"/>
              <a:buChar char="•"/>
            </a:pPr>
            <a:r>
              <a:rPr lang="tr-TR" dirty="0">
                <a:latin typeface="Arial" panose="020B0604020202020204" pitchFamily="34" charset="0"/>
                <a:cs typeface="Arial" panose="020B0604020202020204" pitchFamily="34" charset="0"/>
              </a:rPr>
              <a:t>Başlıklara ilişkin bilgileri gereksiz yere uzatma veya yeterli bilgi vermeme</a:t>
            </a:r>
          </a:p>
          <a:p>
            <a:pPr marL="285750" indent="-285750" algn="just">
              <a:buFont typeface="Arial" panose="020B0604020202020204" pitchFamily="34" charset="0"/>
              <a:buChar char="•"/>
            </a:pPr>
            <a:r>
              <a:rPr lang="tr-TR" dirty="0">
                <a:latin typeface="Arial" panose="020B0604020202020204" pitchFamily="34" charset="0"/>
                <a:cs typeface="Arial" panose="020B0604020202020204" pitchFamily="34" charset="0"/>
              </a:rPr>
              <a:t>Özensiz yazım (yazım hataları, noktalama hataları, cümle düşüklükleri, bölümler arası tutarsızlık vb.)</a:t>
            </a:r>
          </a:p>
          <a:p>
            <a:pPr marL="285750" indent="-285750" algn="just">
              <a:buFont typeface="Arial" panose="020B0604020202020204" pitchFamily="34" charset="0"/>
              <a:buChar char="•"/>
            </a:pPr>
            <a:r>
              <a:rPr lang="tr-TR" dirty="0">
                <a:latin typeface="Arial" panose="020B0604020202020204" pitchFamily="34" charset="0"/>
                <a:cs typeface="Arial" panose="020B0604020202020204" pitchFamily="34" charset="0"/>
              </a:rPr>
              <a:t>Konu ile ilgili görselleştirme yapmama</a:t>
            </a:r>
          </a:p>
          <a:p>
            <a:pPr marL="285750" indent="-285750" algn="just">
              <a:buFont typeface="Arial" panose="020B0604020202020204" pitchFamily="34" charset="0"/>
              <a:buChar char="•"/>
            </a:pPr>
            <a:r>
              <a:rPr lang="tr-TR" dirty="0">
                <a:latin typeface="Arial" panose="020B0604020202020204" pitchFamily="34" charset="0"/>
                <a:cs typeface="Arial" panose="020B0604020202020204" pitchFamily="34" charset="0"/>
              </a:rPr>
              <a:t>Ham bilgileri (analiz ve sentez yapmadan) verme</a:t>
            </a:r>
          </a:p>
        </p:txBody>
      </p:sp>
      <p:sp>
        <p:nvSpPr>
          <p:cNvPr id="14" name="Google Shape;3056;p66">
            <a:extLst>
              <a:ext uri="{FF2B5EF4-FFF2-40B4-BE49-F238E27FC236}">
                <a16:creationId xmlns:a16="http://schemas.microsoft.com/office/drawing/2014/main" id="{4D8EC95A-CFE9-468A-8E42-2C88B813DAF0}"/>
              </a:ext>
            </a:extLst>
          </p:cNvPr>
          <p:cNvSpPr/>
          <p:nvPr/>
        </p:nvSpPr>
        <p:spPr>
          <a:xfrm flipH="1">
            <a:off x="6481074" y="1447800"/>
            <a:ext cx="4430495" cy="3724275"/>
          </a:xfrm>
          <a:prstGeom prst="round2DiagRect">
            <a:avLst>
              <a:gd name="adj1" fmla="val 16667"/>
              <a:gd name="adj2" fmla="val 0"/>
            </a:avLst>
          </a:pr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5AFDEE5C-7832-4DBB-BA8F-CE8F8A134C88}"/>
              </a:ext>
            </a:extLst>
          </p:cNvPr>
          <p:cNvSpPr txBox="1"/>
          <p:nvPr/>
        </p:nvSpPr>
        <p:spPr>
          <a:xfrm>
            <a:off x="6524622" y="2182322"/>
            <a:ext cx="4343401" cy="2585323"/>
          </a:xfrm>
          <a:prstGeom prst="rect">
            <a:avLst/>
          </a:prstGeom>
          <a:noFill/>
        </p:spPr>
        <p:txBody>
          <a:bodyPr wrap="square">
            <a:spAutoFit/>
          </a:bodyPr>
          <a:lstStyle/>
          <a:p>
            <a:pPr marL="285750" indent="-285750" algn="just">
              <a:buFont typeface="Arial" panose="020B0604020202020204" pitchFamily="34" charset="0"/>
              <a:buChar char="•"/>
            </a:pPr>
            <a:r>
              <a:rPr lang="tr-TR" dirty="0">
                <a:latin typeface="Arial" panose="020B0604020202020204" pitchFamily="34" charset="0"/>
                <a:cs typeface="Arial" panose="020B0604020202020204" pitchFamily="34" charset="0"/>
              </a:rPr>
              <a:t>Tüm başlıklara ait bilgileri </a:t>
            </a:r>
            <a:r>
              <a:rPr lang="tr-TR" dirty="0" smtClean="0">
                <a:latin typeface="Arial" panose="020B0604020202020204" pitchFamily="34" charset="0"/>
                <a:cs typeface="Arial" panose="020B0604020202020204" pitchFamily="34" charset="0"/>
              </a:rPr>
              <a:t>vermeme</a:t>
            </a:r>
          </a:p>
          <a:p>
            <a:pPr marL="285750" indent="-285750" algn="just">
              <a:buFont typeface="Arial" panose="020B0604020202020204" pitchFamily="34" charset="0"/>
              <a:buChar char="•"/>
            </a:pPr>
            <a:r>
              <a:rPr lang="tr-TR" dirty="0" smtClean="0">
                <a:latin typeface="Arial" panose="020B0604020202020204" pitchFamily="34" charset="0"/>
                <a:cs typeface="Arial" panose="020B0604020202020204" pitchFamily="34" charset="0"/>
              </a:rPr>
              <a:t>Tabloların numaralarını değiştirme</a:t>
            </a:r>
            <a:endParaRPr lang="tr-TR"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tr-TR" dirty="0">
                <a:latin typeface="Arial" panose="020B0604020202020204" pitchFamily="34" charset="0"/>
                <a:cs typeface="Arial" panose="020B0604020202020204" pitchFamily="34" charset="0"/>
              </a:rPr>
              <a:t>İlgili bilgileri yerinde vermeme (çok </a:t>
            </a:r>
            <a:r>
              <a:rPr lang="tr-TR" dirty="0" smtClean="0">
                <a:latin typeface="Arial" panose="020B0604020202020204" pitchFamily="34" charset="0"/>
                <a:cs typeface="Arial" panose="020B0604020202020204" pitchFamily="34" charset="0"/>
              </a:rPr>
              <a:t>fazla </a:t>
            </a:r>
            <a:r>
              <a:rPr lang="tr-TR" dirty="0">
                <a:latin typeface="Arial" panose="020B0604020202020204" pitchFamily="34" charset="0"/>
                <a:cs typeface="Arial" panose="020B0604020202020204" pitchFamily="34" charset="0"/>
              </a:rPr>
              <a:t>eklere yönlendirme)</a:t>
            </a:r>
          </a:p>
          <a:p>
            <a:pPr marL="285750" indent="-285750" algn="just">
              <a:buFont typeface="Arial" panose="020B0604020202020204" pitchFamily="34" charset="0"/>
              <a:buChar char="•"/>
            </a:pPr>
            <a:r>
              <a:rPr lang="tr-TR" dirty="0">
                <a:latin typeface="Arial" panose="020B0604020202020204" pitchFamily="34" charset="0"/>
                <a:cs typeface="Arial" panose="020B0604020202020204" pitchFamily="34" charset="0"/>
              </a:rPr>
              <a:t>Verilen linklere ulaşamama veya ilgisiz linke yönlendirme</a:t>
            </a:r>
          </a:p>
          <a:p>
            <a:pPr marL="285750" indent="-285750" algn="just">
              <a:buFont typeface="Arial" panose="020B0604020202020204" pitchFamily="34" charset="0"/>
              <a:buChar char="•"/>
            </a:pPr>
            <a:r>
              <a:rPr lang="tr-TR" dirty="0">
                <a:latin typeface="Arial" panose="020B0604020202020204" pitchFamily="34" charset="0"/>
                <a:cs typeface="Arial" panose="020B0604020202020204" pitchFamily="34" charset="0"/>
              </a:rPr>
              <a:t>Rapor bilgilerinde tutarsızlık</a:t>
            </a:r>
          </a:p>
          <a:p>
            <a:pPr marL="285750" indent="-285750" algn="just">
              <a:buFont typeface="Arial" panose="020B0604020202020204" pitchFamily="34" charset="0"/>
              <a:buChar char="•"/>
            </a:pPr>
            <a:r>
              <a:rPr lang="tr-TR" dirty="0">
                <a:latin typeface="Arial" panose="020B0604020202020204" pitchFamily="34" charset="0"/>
                <a:cs typeface="Arial" panose="020B0604020202020204" pitchFamily="34" charset="0"/>
              </a:rPr>
              <a:t>Yeterli kanıt sunmama</a:t>
            </a:r>
          </a:p>
          <a:p>
            <a:pPr marL="285750" indent="-285750" algn="just">
              <a:buFont typeface="Arial" panose="020B0604020202020204" pitchFamily="34" charset="0"/>
              <a:buChar char="•"/>
            </a:pPr>
            <a:r>
              <a:rPr lang="tr-TR" dirty="0">
                <a:latin typeface="Arial" panose="020B0604020202020204" pitchFamily="34" charset="0"/>
                <a:cs typeface="Arial" panose="020B0604020202020204" pitchFamily="34" charset="0"/>
              </a:rPr>
              <a:t>Okuyucu dostu rapor hazırlamama</a:t>
            </a:r>
          </a:p>
        </p:txBody>
      </p:sp>
      <p:sp>
        <p:nvSpPr>
          <p:cNvPr id="18" name="Title 6">
            <a:extLst>
              <a:ext uri="{FF2B5EF4-FFF2-40B4-BE49-F238E27FC236}">
                <a16:creationId xmlns:a16="http://schemas.microsoft.com/office/drawing/2014/main" id="{BA483C66-F178-4A0F-BB05-5FC8AC95F75B}"/>
              </a:ext>
            </a:extLst>
          </p:cNvPr>
          <p:cNvSpPr txBox="1">
            <a:spLocks/>
          </p:cNvSpPr>
          <p:nvPr/>
        </p:nvSpPr>
        <p:spPr>
          <a:xfrm>
            <a:off x="1053752" y="178253"/>
            <a:ext cx="10084496" cy="665141"/>
          </a:xfrm>
          <a:prstGeom prst="rect">
            <a:avLst/>
          </a:prstGeom>
        </p:spPr>
        <p:txBody>
          <a:bodyPr vert="horz" lIns="91440" tIns="45720" rIns="91440" bIns="45720" rtlCol="0" anchor="ctr">
            <a:noAutofit/>
          </a:bodyPr>
          <a:lstStyle>
            <a:lvl1pPr algn="l" defTabSz="914354" rtl="0" eaLnBrk="1" latinLnBrk="0" hangingPunct="1">
              <a:lnSpc>
                <a:spcPct val="90000"/>
              </a:lnSpc>
              <a:spcBef>
                <a:spcPct val="0"/>
              </a:spcBef>
              <a:buNone/>
              <a:defRPr sz="2400" kern="1200">
                <a:solidFill>
                  <a:schemeClr val="bg1"/>
                </a:solidFill>
                <a:latin typeface="+mj-lt"/>
                <a:ea typeface="+mj-ea"/>
                <a:cs typeface="+mj-cs"/>
              </a:defRPr>
            </a:lvl1pPr>
          </a:lstStyle>
          <a:p>
            <a:pPr algn="ctr"/>
            <a:r>
              <a:rPr lang="tr-TR" b="1" dirty="0" smtClean="0">
                <a:latin typeface="Arial" panose="020B0604020202020204" pitchFamily="34" charset="0"/>
                <a:cs typeface="Arial" panose="020B0604020202020204" pitchFamily="34" charset="0"/>
              </a:rPr>
              <a:t>YAYGIN HATALAR-ÖDR</a:t>
            </a:r>
            <a:endParaRPr lang="en-TR" b="1" dirty="0">
              <a:latin typeface="Arial" panose="020B0604020202020204" pitchFamily="34" charset="0"/>
              <a:cs typeface="Arial" panose="020B0604020202020204" pitchFamily="34" charset="0"/>
            </a:endParaRPr>
          </a:p>
        </p:txBody>
      </p:sp>
      <p:pic>
        <p:nvPicPr>
          <p:cNvPr id="19" name="Resim 29">
            <a:extLst>
              <a:ext uri="{FF2B5EF4-FFF2-40B4-BE49-F238E27FC236}">
                <a16:creationId xmlns:a16="http://schemas.microsoft.com/office/drawing/2014/main" id="{20B0CF47-4EFD-4B67-8994-A21C5FAE60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124125" cy="1026561"/>
          </a:xfrm>
          <a:prstGeom prst="rect">
            <a:avLst/>
          </a:prstGeom>
        </p:spPr>
      </p:pic>
    </p:spTree>
    <p:extLst>
      <p:ext uri="{BB962C8B-B14F-4D97-AF65-F5344CB8AC3E}">
        <p14:creationId xmlns:p14="http://schemas.microsoft.com/office/powerpoint/2010/main" val="198036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543910" y="1885244"/>
            <a:ext cx="11139055" cy="4754857"/>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tr-TR" sz="2800" dirty="0"/>
          </a:p>
        </p:txBody>
      </p:sp>
      <p:sp>
        <p:nvSpPr>
          <p:cNvPr id="6" name="İçerik Yer Tutucusu 5"/>
          <p:cNvSpPr>
            <a:spLocks noGrp="1"/>
          </p:cNvSpPr>
          <p:nvPr>
            <p:ph sz="half" idx="1"/>
          </p:nvPr>
        </p:nvSpPr>
        <p:spPr>
          <a:xfrm>
            <a:off x="632177" y="1371056"/>
            <a:ext cx="7123290" cy="4805907"/>
          </a:xfrm>
        </p:spPr>
        <p:txBody>
          <a:bodyPr>
            <a:normAutofit/>
          </a:bodyPr>
          <a:lstStyle/>
          <a:p>
            <a:pPr marL="0" indent="0" algn="just">
              <a:buNone/>
            </a:pPr>
            <a:r>
              <a:rPr lang="tr-TR" sz="2400" dirty="0" smtClean="0"/>
              <a:t>Tüm ölçütler için </a:t>
            </a:r>
            <a:r>
              <a:rPr lang="tr-TR" sz="2400" b="1" dirty="0" smtClean="0">
                <a:solidFill>
                  <a:srgbClr val="FF0000"/>
                </a:solidFill>
              </a:rPr>
              <a:t>PUKÖ Döngüsü </a:t>
            </a:r>
            <a:r>
              <a:rPr lang="tr-TR" sz="2400" dirty="0" smtClean="0"/>
              <a:t>sağlandığı belirtilmeli</a:t>
            </a:r>
          </a:p>
          <a:p>
            <a:pPr marL="0" indent="0" algn="just">
              <a:buNone/>
            </a:pPr>
            <a:endParaRPr lang="tr-TR" dirty="0" smtClean="0"/>
          </a:p>
        </p:txBody>
      </p:sp>
      <p:graphicFrame>
        <p:nvGraphicFramePr>
          <p:cNvPr id="10" name="İçerik Yer Tutucusu 9"/>
          <p:cNvGraphicFramePr>
            <a:graphicFrameLocks noGrp="1"/>
          </p:cNvGraphicFramePr>
          <p:nvPr>
            <p:ph sz="half" idx="2"/>
            <p:extLst/>
          </p:nvPr>
        </p:nvGraphicFramePr>
        <p:xfrm>
          <a:off x="7484532" y="541867"/>
          <a:ext cx="3869267" cy="6316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Resim 1"/>
          <p:cNvPicPr>
            <a:picLocks noChangeAspect="1"/>
          </p:cNvPicPr>
          <p:nvPr/>
        </p:nvPicPr>
        <p:blipFill>
          <a:blip r:embed="rId7"/>
          <a:stretch>
            <a:fillRect/>
          </a:stretch>
        </p:blipFill>
        <p:spPr>
          <a:xfrm>
            <a:off x="0" y="17330"/>
            <a:ext cx="1231499" cy="1005927"/>
          </a:xfrm>
          <a:prstGeom prst="rect">
            <a:avLst/>
          </a:prstGeom>
        </p:spPr>
      </p:pic>
      <p:sp>
        <p:nvSpPr>
          <p:cNvPr id="4" name="Yuvarlatılmış Dikdörtgen 3"/>
          <p:cNvSpPr/>
          <p:nvPr/>
        </p:nvSpPr>
        <p:spPr>
          <a:xfrm>
            <a:off x="1354667" y="282757"/>
            <a:ext cx="9855199" cy="8937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rgbClr val="FFFF00"/>
                </a:solidFill>
              </a:rPr>
              <a:t>PUKÖ DÖNGÜSÜ</a:t>
            </a:r>
            <a:endParaRPr lang="tr-TR" sz="3200" b="1" dirty="0">
              <a:solidFill>
                <a:srgbClr val="FFFF00"/>
              </a:solidFill>
            </a:endParaRPr>
          </a:p>
        </p:txBody>
      </p:sp>
      <p:sp>
        <p:nvSpPr>
          <p:cNvPr id="3" name="Yuvarlatılmış Dikdörtgen 2"/>
          <p:cNvSpPr/>
          <p:nvPr/>
        </p:nvSpPr>
        <p:spPr>
          <a:xfrm>
            <a:off x="835378" y="1892119"/>
            <a:ext cx="6649154"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tr-TR" b="1" dirty="0">
                <a:solidFill>
                  <a:srgbClr val="FF0000"/>
                </a:solidFill>
              </a:rPr>
              <a:t>Planlama; </a:t>
            </a:r>
            <a:r>
              <a:rPr lang="tr-TR" dirty="0"/>
              <a:t>Kim, neden, nasıl, nerede, ne zaman, ne kadar (görev dağılımı, hedefler vb.)</a:t>
            </a:r>
          </a:p>
        </p:txBody>
      </p:sp>
      <p:sp>
        <p:nvSpPr>
          <p:cNvPr id="5" name="Yuvarlatılmış Dikdörtgen 4"/>
          <p:cNvSpPr/>
          <p:nvPr/>
        </p:nvSpPr>
        <p:spPr>
          <a:xfrm>
            <a:off x="795867" y="2991556"/>
            <a:ext cx="6728176" cy="92097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tr-TR" b="1" dirty="0">
                <a:solidFill>
                  <a:srgbClr val="FF0000"/>
                </a:solidFill>
              </a:rPr>
              <a:t>Uygulama; </a:t>
            </a:r>
            <a:r>
              <a:rPr lang="tr-TR" dirty="0">
                <a:solidFill>
                  <a:srgbClr val="060606"/>
                </a:solidFill>
              </a:rPr>
              <a:t>Faaliyet planını izleme ve gerçekleştirme, uygulama sonuçlarını yakın takip </a:t>
            </a:r>
            <a:r>
              <a:rPr lang="tr-TR" dirty="0" smtClean="0">
                <a:solidFill>
                  <a:srgbClr val="060606"/>
                </a:solidFill>
              </a:rPr>
              <a:t>etme</a:t>
            </a:r>
            <a:endParaRPr lang="tr-TR" dirty="0">
              <a:solidFill>
                <a:srgbClr val="060606"/>
              </a:solidFill>
            </a:endParaRPr>
          </a:p>
        </p:txBody>
      </p:sp>
      <p:sp>
        <p:nvSpPr>
          <p:cNvPr id="7" name="Yuvarlatılmış Dikdörtgen 6"/>
          <p:cNvSpPr/>
          <p:nvPr/>
        </p:nvSpPr>
        <p:spPr>
          <a:xfrm>
            <a:off x="756356" y="4269841"/>
            <a:ext cx="6728176" cy="11149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tr-TR" b="1" dirty="0">
                <a:solidFill>
                  <a:srgbClr val="FF0000"/>
                </a:solidFill>
              </a:rPr>
              <a:t>Kontrol Et; </a:t>
            </a:r>
            <a:r>
              <a:rPr lang="tr-TR" dirty="0"/>
              <a:t>Planlanan hedefe ne kadar ve nasıl ulaşıldı?, uygulama faaliyetlerinin kontrolü, faaliyetlerin standartlaşmanın sağlanması, ilişkili kişilere bilgi verme</a:t>
            </a:r>
          </a:p>
        </p:txBody>
      </p:sp>
      <p:sp>
        <p:nvSpPr>
          <p:cNvPr id="8" name="Yuvarlatılmış Dikdörtgen 7"/>
          <p:cNvSpPr/>
          <p:nvPr/>
        </p:nvSpPr>
        <p:spPr>
          <a:xfrm>
            <a:off x="756356" y="5579352"/>
            <a:ext cx="6728176" cy="94541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tr-TR" b="1" dirty="0">
                <a:solidFill>
                  <a:srgbClr val="FF0000"/>
                </a:solidFill>
              </a:rPr>
              <a:t>Önlem Al; </a:t>
            </a:r>
            <a:r>
              <a:rPr lang="tr-TR" dirty="0"/>
              <a:t>Etkili önlemleri standartlaştırma, sürekli eğitim ve yönlendirmelerin yapılması, sürekli izleme sisteminin kurulması </a:t>
            </a:r>
          </a:p>
          <a:p>
            <a:pPr algn="ctr"/>
            <a:endParaRPr lang="tr-TR" dirty="0"/>
          </a:p>
        </p:txBody>
      </p:sp>
    </p:spTree>
    <p:extLst>
      <p:ext uri="{BB962C8B-B14F-4D97-AF65-F5344CB8AC3E}">
        <p14:creationId xmlns:p14="http://schemas.microsoft.com/office/powerpoint/2010/main" val="2051808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4351299" y="2277182"/>
            <a:ext cx="3408379" cy="3408379"/>
          </a:xfrm>
          <a:prstGeom prst="ellipse">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9" name="Pie 8"/>
          <p:cNvSpPr/>
          <p:nvPr/>
        </p:nvSpPr>
        <p:spPr>
          <a:xfrm>
            <a:off x="3867991" y="1346254"/>
            <a:ext cx="4464496" cy="4464496"/>
          </a:xfrm>
          <a:prstGeom prst="pie">
            <a:avLst>
              <a:gd name="adj1" fmla="val 12147609"/>
              <a:gd name="adj2" fmla="val 14284542"/>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 name="Pie 9"/>
          <p:cNvSpPr/>
          <p:nvPr/>
        </p:nvSpPr>
        <p:spPr>
          <a:xfrm>
            <a:off x="3858467" y="1384885"/>
            <a:ext cx="4464496" cy="4464496"/>
          </a:xfrm>
          <a:prstGeom prst="pie">
            <a:avLst>
              <a:gd name="adj1" fmla="val 6199411"/>
              <a:gd name="adj2" fmla="val 10253042"/>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11" name="Pie 10"/>
          <p:cNvSpPr/>
          <p:nvPr/>
        </p:nvSpPr>
        <p:spPr>
          <a:xfrm>
            <a:off x="3521032" y="1072851"/>
            <a:ext cx="5088565" cy="5088565"/>
          </a:xfrm>
          <a:prstGeom prst="pie">
            <a:avLst>
              <a:gd name="adj1" fmla="val 20379763"/>
              <a:gd name="adj2" fmla="val 2003783"/>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2" name="Pie 11"/>
          <p:cNvSpPr/>
          <p:nvPr/>
        </p:nvSpPr>
        <p:spPr>
          <a:xfrm>
            <a:off x="3858467" y="1384885"/>
            <a:ext cx="4464496" cy="4464496"/>
          </a:xfrm>
          <a:prstGeom prst="pie">
            <a:avLst>
              <a:gd name="adj1" fmla="val 18316965"/>
              <a:gd name="adj2" fmla="val 21079154"/>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57565A"/>
              </a:solidFill>
              <a:effectLst/>
              <a:uLnTx/>
              <a:uFillTx/>
              <a:latin typeface="Open Sans Light"/>
              <a:ea typeface="+mn-ea"/>
              <a:cs typeface="+mn-cs"/>
            </a:endParaRPr>
          </a:p>
        </p:txBody>
      </p:sp>
      <p:grpSp>
        <p:nvGrpSpPr>
          <p:cNvPr id="67" name="Group 66"/>
          <p:cNvGrpSpPr/>
          <p:nvPr/>
        </p:nvGrpSpPr>
        <p:grpSpPr>
          <a:xfrm>
            <a:off x="4093208" y="1619627"/>
            <a:ext cx="3995013" cy="4065934"/>
            <a:chOff x="3185119" y="1363965"/>
            <a:chExt cx="2556284" cy="2601664"/>
          </a:xfrm>
        </p:grpSpPr>
        <p:grpSp>
          <p:nvGrpSpPr>
            <p:cNvPr id="66" name="Group 65"/>
            <p:cNvGrpSpPr/>
            <p:nvPr/>
          </p:nvGrpSpPr>
          <p:grpSpPr>
            <a:xfrm>
              <a:off x="3350264" y="1784714"/>
              <a:ext cx="2180915" cy="2180915"/>
              <a:chOff x="3350264" y="1784714"/>
              <a:chExt cx="2180915" cy="2180915"/>
            </a:xfrm>
          </p:grpSpPr>
          <p:cxnSp>
            <p:nvCxnSpPr>
              <p:cNvPr id="53" name="Straight Connector 52"/>
              <p:cNvCxnSpPr>
                <a:stCxn id="7" idx="0"/>
                <a:endCxn id="7" idx="4"/>
              </p:cNvCxnSpPr>
              <p:nvPr/>
            </p:nvCxnSpPr>
            <p:spPr>
              <a:xfrm>
                <a:off x="4440721" y="1784714"/>
                <a:ext cx="0" cy="2180915"/>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 idx="6"/>
                <a:endCxn id="7" idx="2"/>
              </p:cNvCxnSpPr>
              <p:nvPr/>
            </p:nvCxnSpPr>
            <p:spPr>
              <a:xfrm flipH="1">
                <a:off x="3350264" y="2875172"/>
                <a:ext cx="2180915"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rot="1800000">
              <a:off x="3185119" y="1363965"/>
              <a:ext cx="2556284" cy="2556284"/>
              <a:chOff x="3302242" y="1480164"/>
              <a:chExt cx="2556284" cy="2556284"/>
            </a:xfrm>
          </p:grpSpPr>
          <p:cxnSp>
            <p:nvCxnSpPr>
              <p:cNvPr id="60" name="Straight Connector 59"/>
              <p:cNvCxnSpPr/>
              <p:nvPr/>
            </p:nvCxnSpPr>
            <p:spPr>
              <a:xfrm>
                <a:off x="4580384" y="1480164"/>
                <a:ext cx="0" cy="2556284"/>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3302242" y="2758306"/>
                <a:ext cx="2556284"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rot="3600000">
              <a:off x="3185119" y="1363965"/>
              <a:ext cx="2556284" cy="2556284"/>
              <a:chOff x="3302242" y="1480164"/>
              <a:chExt cx="2556284" cy="2556284"/>
            </a:xfrm>
          </p:grpSpPr>
          <p:cxnSp>
            <p:nvCxnSpPr>
              <p:cNvPr id="64" name="Straight Connector 63"/>
              <p:cNvCxnSpPr/>
              <p:nvPr/>
            </p:nvCxnSpPr>
            <p:spPr>
              <a:xfrm>
                <a:off x="4580384" y="1480164"/>
                <a:ext cx="0" cy="2556284"/>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302242" y="2758306"/>
                <a:ext cx="2556284"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grpSp>
      </p:grpSp>
      <p:sp useBgFill="1">
        <p:nvSpPr>
          <p:cNvPr id="8" name="Oval 7"/>
          <p:cNvSpPr/>
          <p:nvPr/>
        </p:nvSpPr>
        <p:spPr>
          <a:xfrm>
            <a:off x="5181077" y="2707496"/>
            <a:ext cx="1819275" cy="1819275"/>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74" name="Freeform 73"/>
          <p:cNvSpPr/>
          <p:nvPr/>
        </p:nvSpPr>
        <p:spPr>
          <a:xfrm>
            <a:off x="7721600" y="1897725"/>
            <a:ext cx="567267" cy="190500"/>
          </a:xfrm>
          <a:custGeom>
            <a:avLst/>
            <a:gdLst>
              <a:gd name="connsiteX0" fmla="*/ 0 w 425450"/>
              <a:gd name="connsiteY0" fmla="*/ 142875 h 142875"/>
              <a:gd name="connsiteX1" fmla="*/ 168275 w 425450"/>
              <a:gd name="connsiteY1" fmla="*/ 0 h 142875"/>
              <a:gd name="connsiteX2" fmla="*/ 425450 w 425450"/>
              <a:gd name="connsiteY2" fmla="*/ 0 h 142875"/>
            </a:gdLst>
            <a:ahLst/>
            <a:cxnLst>
              <a:cxn ang="0">
                <a:pos x="connsiteX0" y="connsiteY0"/>
              </a:cxn>
              <a:cxn ang="0">
                <a:pos x="connsiteX1" y="connsiteY1"/>
              </a:cxn>
              <a:cxn ang="0">
                <a:pos x="connsiteX2" y="connsiteY2"/>
              </a:cxn>
            </a:cxnLst>
            <a:rect l="l" t="t" r="r" b="b"/>
            <a:pathLst>
              <a:path w="425450" h="142875">
                <a:moveTo>
                  <a:pt x="0" y="142875"/>
                </a:moveTo>
                <a:lnTo>
                  <a:pt x="168275" y="0"/>
                </a:lnTo>
                <a:lnTo>
                  <a:pt x="425450" y="0"/>
                </a:lnTo>
              </a:path>
            </a:pathLst>
          </a:cu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Open Sans Light"/>
              <a:ea typeface="+mn-ea"/>
              <a:cs typeface="+mn-cs"/>
            </a:endParaRPr>
          </a:p>
        </p:txBody>
      </p:sp>
      <p:cxnSp>
        <p:nvCxnSpPr>
          <p:cNvPr id="81" name="Straight Connector 80"/>
          <p:cNvCxnSpPr/>
          <p:nvPr/>
        </p:nvCxnSpPr>
        <p:spPr>
          <a:xfrm>
            <a:off x="8591944" y="3616540"/>
            <a:ext cx="240996" cy="0"/>
          </a:xfrm>
          <a:prstGeom prst="line">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sp>
        <p:nvSpPr>
          <p:cNvPr id="76" name="Freeform 75"/>
          <p:cNvSpPr/>
          <p:nvPr/>
        </p:nvSpPr>
        <p:spPr>
          <a:xfrm flipH="1">
            <a:off x="3900372" y="1897725"/>
            <a:ext cx="567267" cy="190500"/>
          </a:xfrm>
          <a:custGeom>
            <a:avLst/>
            <a:gdLst>
              <a:gd name="connsiteX0" fmla="*/ 0 w 425450"/>
              <a:gd name="connsiteY0" fmla="*/ 142875 h 142875"/>
              <a:gd name="connsiteX1" fmla="*/ 168275 w 425450"/>
              <a:gd name="connsiteY1" fmla="*/ 0 h 142875"/>
              <a:gd name="connsiteX2" fmla="*/ 425450 w 425450"/>
              <a:gd name="connsiteY2" fmla="*/ 0 h 142875"/>
            </a:gdLst>
            <a:ahLst/>
            <a:cxnLst>
              <a:cxn ang="0">
                <a:pos x="connsiteX0" y="connsiteY0"/>
              </a:cxn>
              <a:cxn ang="0">
                <a:pos x="connsiteX1" y="connsiteY1"/>
              </a:cxn>
              <a:cxn ang="0">
                <a:pos x="connsiteX2" y="connsiteY2"/>
              </a:cxn>
            </a:cxnLst>
            <a:rect l="l" t="t" r="r" b="b"/>
            <a:pathLst>
              <a:path w="425450" h="142875">
                <a:moveTo>
                  <a:pt x="0" y="142875"/>
                </a:moveTo>
                <a:lnTo>
                  <a:pt x="168275" y="0"/>
                </a:lnTo>
                <a:lnTo>
                  <a:pt x="425450" y="0"/>
                </a:lnTo>
              </a:path>
            </a:pathLst>
          </a:cu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77" name="Freeform 76"/>
          <p:cNvSpPr/>
          <p:nvPr/>
        </p:nvSpPr>
        <p:spPr>
          <a:xfrm flipH="1" flipV="1">
            <a:off x="3900607" y="5128113"/>
            <a:ext cx="558896" cy="364283"/>
          </a:xfrm>
          <a:custGeom>
            <a:avLst/>
            <a:gdLst>
              <a:gd name="connsiteX0" fmla="*/ 0 w 425450"/>
              <a:gd name="connsiteY0" fmla="*/ 142875 h 142875"/>
              <a:gd name="connsiteX1" fmla="*/ 168275 w 425450"/>
              <a:gd name="connsiteY1" fmla="*/ 0 h 142875"/>
              <a:gd name="connsiteX2" fmla="*/ 425450 w 425450"/>
              <a:gd name="connsiteY2" fmla="*/ 0 h 142875"/>
              <a:gd name="connsiteX0" fmla="*/ 0 w 241564"/>
              <a:gd name="connsiteY0" fmla="*/ 142875 h 142875"/>
              <a:gd name="connsiteX1" fmla="*/ 168275 w 241564"/>
              <a:gd name="connsiteY1" fmla="*/ 0 h 142875"/>
              <a:gd name="connsiteX2" fmla="*/ 241564 w 241564"/>
              <a:gd name="connsiteY2" fmla="*/ 1245 h 142875"/>
            </a:gdLst>
            <a:ahLst/>
            <a:cxnLst>
              <a:cxn ang="0">
                <a:pos x="connsiteX0" y="connsiteY0"/>
              </a:cxn>
              <a:cxn ang="0">
                <a:pos x="connsiteX1" y="connsiteY1"/>
              </a:cxn>
              <a:cxn ang="0">
                <a:pos x="connsiteX2" y="connsiteY2"/>
              </a:cxn>
            </a:cxnLst>
            <a:rect l="l" t="t" r="r" b="b"/>
            <a:pathLst>
              <a:path w="241564" h="142875">
                <a:moveTo>
                  <a:pt x="0" y="142875"/>
                </a:moveTo>
                <a:lnTo>
                  <a:pt x="168275" y="0"/>
                </a:lnTo>
                <a:lnTo>
                  <a:pt x="241564" y="1245"/>
                </a:lnTo>
              </a:path>
            </a:pathLst>
          </a:cu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 name="Dikdörtgen 1">
            <a:extLst>
              <a:ext uri="{FF2B5EF4-FFF2-40B4-BE49-F238E27FC236}">
                <a16:creationId xmlns:a16="http://schemas.microsoft.com/office/drawing/2014/main" id="{FF009A72-E7BD-41DE-8E40-5184905DDA13}"/>
              </a:ext>
            </a:extLst>
          </p:cNvPr>
          <p:cNvSpPr/>
          <p:nvPr/>
        </p:nvSpPr>
        <p:spPr>
          <a:xfrm>
            <a:off x="63445" y="1384885"/>
            <a:ext cx="4147250" cy="2554545"/>
          </a:xfrm>
          <a:prstGeom prst="rect">
            <a:avLst/>
          </a:prstGeom>
        </p:spPr>
        <p:txBody>
          <a:bodyPr wrap="square">
            <a:spAutoFit/>
          </a:bodyPr>
          <a:lstStyle/>
          <a:p>
            <a:pPr lvl="0" algn="just"/>
            <a:r>
              <a:rPr lang="tr-TR" sz="1600" b="1" dirty="0">
                <a:solidFill>
                  <a:srgbClr val="060606"/>
                </a:solidFill>
                <a:latin typeface="Calibri" panose="020F0502020204030204" pitchFamily="34" charset="0"/>
                <a:cs typeface="Calibri" panose="020F0502020204030204" pitchFamily="34" charset="0"/>
              </a:rPr>
              <a:t>Her dönem sonunda öğrencilerin öğretim elemanlarını her dersten değerlendireceği anketlerin hazırlanması, anketleri uygulama tarihlerin belirlenmesi, uygulamanın nasıl yapılacağının (online, yüz yüze vb.) belirlenmesi, değerlendirme sürecindeki işlemlerin (verilerin ne kadar sürede, kim tarafından değerlendireceği) belirlenmesi. Planlamanın ilgili paydaşlarla (öğretim elemanları, öğrenciler vb.) </a:t>
            </a:r>
            <a:r>
              <a:rPr lang="tr-TR" sz="1600" b="1" dirty="0" smtClean="0">
                <a:solidFill>
                  <a:srgbClr val="060606"/>
                </a:solidFill>
                <a:latin typeface="Calibri" panose="020F0502020204030204" pitchFamily="34" charset="0"/>
                <a:cs typeface="Calibri" panose="020F0502020204030204" pitchFamily="34" charset="0"/>
              </a:rPr>
              <a:t>paylaşılması</a:t>
            </a:r>
            <a:endParaRPr lang="tr-TR" sz="1600" b="1" dirty="0">
              <a:solidFill>
                <a:srgbClr val="060606"/>
              </a:solidFill>
              <a:latin typeface="Calibri" panose="020F0502020204030204" pitchFamily="34" charset="0"/>
              <a:cs typeface="Calibri" panose="020F0502020204030204" pitchFamily="34" charset="0"/>
            </a:endParaRPr>
          </a:p>
        </p:txBody>
      </p:sp>
      <p:sp>
        <p:nvSpPr>
          <p:cNvPr id="5" name="Dikdörtgen 4">
            <a:extLst>
              <a:ext uri="{FF2B5EF4-FFF2-40B4-BE49-F238E27FC236}">
                <a16:creationId xmlns:a16="http://schemas.microsoft.com/office/drawing/2014/main" id="{4C168BE0-158E-47FA-A1F5-3B8FFC3D5B0E}"/>
              </a:ext>
            </a:extLst>
          </p:cNvPr>
          <p:cNvSpPr/>
          <p:nvPr/>
        </p:nvSpPr>
        <p:spPr>
          <a:xfrm>
            <a:off x="4220219" y="2323566"/>
            <a:ext cx="1332914" cy="369332"/>
          </a:xfrm>
          <a:prstGeom prst="rect">
            <a:avLst/>
          </a:prstGeom>
        </p:spPr>
        <p:txBody>
          <a:bodyPr wrap="square">
            <a:spAutoFit/>
          </a:bodyPr>
          <a:lstStyle/>
          <a:p>
            <a:pPr lvl="0"/>
            <a:r>
              <a:rPr lang="tr-TR" dirty="0" smtClean="0">
                <a:latin typeface="Arial Black" panose="020B0A04020102020204" pitchFamily="34" charset="0"/>
              </a:rPr>
              <a:t>1.Planla</a:t>
            </a:r>
            <a:endParaRPr lang="tr-TR" dirty="0">
              <a:latin typeface="Arial Black" panose="020B0A04020102020204" pitchFamily="34" charset="0"/>
            </a:endParaRPr>
          </a:p>
        </p:txBody>
      </p:sp>
      <p:sp>
        <p:nvSpPr>
          <p:cNvPr id="6" name="Dikdörtgen 5">
            <a:extLst>
              <a:ext uri="{FF2B5EF4-FFF2-40B4-BE49-F238E27FC236}">
                <a16:creationId xmlns:a16="http://schemas.microsoft.com/office/drawing/2014/main" id="{C8DAE6A7-6908-4834-A3F5-C58F34E18E24}"/>
              </a:ext>
            </a:extLst>
          </p:cNvPr>
          <p:cNvSpPr/>
          <p:nvPr/>
        </p:nvSpPr>
        <p:spPr>
          <a:xfrm>
            <a:off x="6818489" y="2577544"/>
            <a:ext cx="1391881" cy="369332"/>
          </a:xfrm>
          <a:prstGeom prst="rect">
            <a:avLst/>
          </a:prstGeom>
        </p:spPr>
        <p:txBody>
          <a:bodyPr wrap="square">
            <a:spAutoFit/>
          </a:bodyPr>
          <a:lstStyle/>
          <a:p>
            <a:pPr lvl="0"/>
            <a:r>
              <a:rPr lang="tr-TR" dirty="0" smtClean="0">
                <a:latin typeface="Arial Black" panose="020B0A04020102020204" pitchFamily="34" charset="0"/>
              </a:rPr>
              <a:t>2. Uygula</a:t>
            </a:r>
            <a:endParaRPr lang="tr-TR" dirty="0">
              <a:latin typeface="Arial Black" panose="020B0A04020102020204" pitchFamily="34" charset="0"/>
            </a:endParaRPr>
          </a:p>
        </p:txBody>
      </p:sp>
      <p:sp>
        <p:nvSpPr>
          <p:cNvPr id="13" name="Dikdörtgen 12">
            <a:extLst>
              <a:ext uri="{FF2B5EF4-FFF2-40B4-BE49-F238E27FC236}">
                <a16:creationId xmlns:a16="http://schemas.microsoft.com/office/drawing/2014/main" id="{2A532CA0-2702-4330-854A-E933DA170B69}"/>
              </a:ext>
            </a:extLst>
          </p:cNvPr>
          <p:cNvSpPr/>
          <p:nvPr/>
        </p:nvSpPr>
        <p:spPr>
          <a:xfrm>
            <a:off x="8500340" y="1492569"/>
            <a:ext cx="3378620" cy="830997"/>
          </a:xfrm>
          <a:prstGeom prst="rect">
            <a:avLst/>
          </a:prstGeom>
        </p:spPr>
        <p:txBody>
          <a:bodyPr wrap="square">
            <a:spAutoFit/>
          </a:bodyPr>
          <a:lstStyle/>
          <a:p>
            <a:pPr lvl="0"/>
            <a:r>
              <a:rPr lang="tr-TR" sz="1600" b="1" dirty="0">
                <a:solidFill>
                  <a:srgbClr val="060606"/>
                </a:solidFill>
                <a:latin typeface="Calibri" panose="020F0502020204030204" pitchFamily="34" charset="0"/>
                <a:cs typeface="Calibri" panose="020F0502020204030204" pitchFamily="34" charset="0"/>
              </a:rPr>
              <a:t>Belirlenen tarihlerde anketlerin tüm öğrencilere uygulanması ve verilerin toplanması</a:t>
            </a:r>
          </a:p>
        </p:txBody>
      </p:sp>
      <p:sp>
        <p:nvSpPr>
          <p:cNvPr id="14" name="Dikdörtgen 13">
            <a:extLst>
              <a:ext uri="{FF2B5EF4-FFF2-40B4-BE49-F238E27FC236}">
                <a16:creationId xmlns:a16="http://schemas.microsoft.com/office/drawing/2014/main" id="{144CA517-57C5-4ACA-B972-4D3564E82DF2}"/>
              </a:ext>
            </a:extLst>
          </p:cNvPr>
          <p:cNvSpPr/>
          <p:nvPr/>
        </p:nvSpPr>
        <p:spPr>
          <a:xfrm>
            <a:off x="6945736" y="3711458"/>
            <a:ext cx="1777470" cy="369332"/>
          </a:xfrm>
          <a:prstGeom prst="rect">
            <a:avLst/>
          </a:prstGeom>
        </p:spPr>
        <p:txBody>
          <a:bodyPr wrap="square">
            <a:spAutoFit/>
          </a:bodyPr>
          <a:lstStyle/>
          <a:p>
            <a:pPr lvl="0"/>
            <a:r>
              <a:rPr lang="tr-TR" dirty="0" smtClean="0">
                <a:latin typeface="Arial Black" panose="020B0A04020102020204" pitchFamily="34" charset="0"/>
              </a:rPr>
              <a:t>3. Kontrol </a:t>
            </a:r>
            <a:r>
              <a:rPr lang="tr-TR" dirty="0">
                <a:latin typeface="Arial Black" panose="020B0A04020102020204" pitchFamily="34" charset="0"/>
              </a:rPr>
              <a:t>Et</a:t>
            </a:r>
          </a:p>
        </p:txBody>
      </p:sp>
      <p:sp>
        <p:nvSpPr>
          <p:cNvPr id="15" name="Dikdörtgen 14">
            <a:extLst>
              <a:ext uri="{FF2B5EF4-FFF2-40B4-BE49-F238E27FC236}">
                <a16:creationId xmlns:a16="http://schemas.microsoft.com/office/drawing/2014/main" id="{8C6D9439-A39A-4EEB-9EEC-2C7A6D9602DC}"/>
              </a:ext>
            </a:extLst>
          </p:cNvPr>
          <p:cNvSpPr/>
          <p:nvPr/>
        </p:nvSpPr>
        <p:spPr>
          <a:xfrm>
            <a:off x="8869055" y="3419070"/>
            <a:ext cx="3278552" cy="1323439"/>
          </a:xfrm>
          <a:prstGeom prst="rect">
            <a:avLst/>
          </a:prstGeom>
        </p:spPr>
        <p:txBody>
          <a:bodyPr wrap="square">
            <a:spAutoFit/>
          </a:bodyPr>
          <a:lstStyle/>
          <a:p>
            <a:pPr lvl="0" algn="just"/>
            <a:r>
              <a:rPr lang="tr-TR" sz="1600" b="1" dirty="0">
                <a:solidFill>
                  <a:srgbClr val="060606"/>
                </a:solidFill>
                <a:latin typeface="Calibri" panose="020F0502020204030204" pitchFamily="34" charset="0"/>
                <a:cs typeface="Calibri" panose="020F0502020204030204" pitchFamily="34" charset="0"/>
              </a:rPr>
              <a:t>Anket sonuçlarının </a:t>
            </a:r>
            <a:r>
              <a:rPr lang="tr-TR" sz="1600" b="1" dirty="0" smtClean="0">
                <a:solidFill>
                  <a:srgbClr val="060606"/>
                </a:solidFill>
                <a:latin typeface="Calibri" panose="020F0502020204030204" pitchFamily="34" charset="0"/>
                <a:cs typeface="Calibri" panose="020F0502020204030204" pitchFamily="34" charset="0"/>
              </a:rPr>
              <a:t>analizi, </a:t>
            </a:r>
            <a:r>
              <a:rPr lang="tr-TR" sz="1600" b="1" dirty="0">
                <a:solidFill>
                  <a:srgbClr val="060606"/>
                </a:solidFill>
                <a:latin typeface="Calibri" panose="020F0502020204030204" pitchFamily="34" charset="0"/>
                <a:cs typeface="Calibri" panose="020F0502020204030204" pitchFamily="34" charset="0"/>
              </a:rPr>
              <a:t>her ders ve öğretim elemanı için değerlendirmelerin yapılması ve bu sonuçların öğretim </a:t>
            </a:r>
            <a:r>
              <a:rPr lang="tr-TR" sz="1600" b="1" dirty="0" smtClean="0">
                <a:solidFill>
                  <a:srgbClr val="060606"/>
                </a:solidFill>
                <a:latin typeface="Calibri" panose="020F0502020204030204" pitchFamily="34" charset="0"/>
                <a:cs typeface="Calibri" panose="020F0502020204030204" pitchFamily="34" charset="0"/>
              </a:rPr>
              <a:t>elemanı </a:t>
            </a:r>
            <a:r>
              <a:rPr lang="tr-TR" sz="1600" b="1" dirty="0">
                <a:solidFill>
                  <a:srgbClr val="060606"/>
                </a:solidFill>
                <a:latin typeface="Calibri" panose="020F0502020204030204" pitchFamily="34" charset="0"/>
                <a:cs typeface="Calibri" panose="020F0502020204030204" pitchFamily="34" charset="0"/>
              </a:rPr>
              <a:t>ile paylaşılması</a:t>
            </a:r>
          </a:p>
        </p:txBody>
      </p:sp>
      <p:sp>
        <p:nvSpPr>
          <p:cNvPr id="16" name="Dikdörtgen 15">
            <a:extLst>
              <a:ext uri="{FF2B5EF4-FFF2-40B4-BE49-F238E27FC236}">
                <a16:creationId xmlns:a16="http://schemas.microsoft.com/office/drawing/2014/main" id="{5BDC570C-6872-4701-B580-08E777977C9C}"/>
              </a:ext>
            </a:extLst>
          </p:cNvPr>
          <p:cNvSpPr/>
          <p:nvPr/>
        </p:nvSpPr>
        <p:spPr>
          <a:xfrm>
            <a:off x="4192971" y="4467459"/>
            <a:ext cx="1694665" cy="369332"/>
          </a:xfrm>
          <a:prstGeom prst="rect">
            <a:avLst/>
          </a:prstGeom>
        </p:spPr>
        <p:txBody>
          <a:bodyPr wrap="square">
            <a:spAutoFit/>
          </a:bodyPr>
          <a:lstStyle/>
          <a:p>
            <a:pPr lvl="0"/>
            <a:r>
              <a:rPr lang="tr-TR" dirty="0" smtClean="0">
                <a:latin typeface="Arial Black" panose="020B0A04020102020204" pitchFamily="34" charset="0"/>
              </a:rPr>
              <a:t>4. Önlem </a:t>
            </a:r>
            <a:r>
              <a:rPr lang="tr-TR" dirty="0">
                <a:latin typeface="Arial Black" panose="020B0A04020102020204" pitchFamily="34" charset="0"/>
              </a:rPr>
              <a:t>Al</a:t>
            </a:r>
          </a:p>
        </p:txBody>
      </p:sp>
      <p:sp>
        <p:nvSpPr>
          <p:cNvPr id="17" name="Dikdörtgen 16">
            <a:extLst>
              <a:ext uri="{FF2B5EF4-FFF2-40B4-BE49-F238E27FC236}">
                <a16:creationId xmlns:a16="http://schemas.microsoft.com/office/drawing/2014/main" id="{7B5D1FBE-4845-415D-9AF7-51826B5713A0}"/>
              </a:ext>
            </a:extLst>
          </p:cNvPr>
          <p:cNvSpPr/>
          <p:nvPr/>
        </p:nvSpPr>
        <p:spPr>
          <a:xfrm>
            <a:off x="74031" y="5130045"/>
            <a:ext cx="4639564" cy="1569660"/>
          </a:xfrm>
          <a:prstGeom prst="rect">
            <a:avLst/>
          </a:prstGeom>
        </p:spPr>
        <p:txBody>
          <a:bodyPr wrap="square">
            <a:spAutoFit/>
          </a:bodyPr>
          <a:lstStyle/>
          <a:p>
            <a:pPr lvl="0" algn="just"/>
            <a:r>
              <a:rPr lang="tr-TR" sz="1600" b="1" dirty="0">
                <a:solidFill>
                  <a:srgbClr val="060606"/>
                </a:solidFill>
                <a:latin typeface="Calibri" panose="020F0502020204030204" pitchFamily="34" charset="0"/>
                <a:cs typeface="Calibri" panose="020F0502020204030204" pitchFamily="34" charset="0"/>
              </a:rPr>
              <a:t>Yapılan değerlendirmeler sonucunda istenilen sonuçlara sahip olan öğretim elemanlarının ödüllendirilmesi, iyileştirmeye ihtiyaç duyan öğretim elemanları için seminer programının hazırlanması/var olan seminere </a:t>
            </a:r>
            <a:r>
              <a:rPr lang="tr-TR" sz="1600" b="1" dirty="0" smtClean="0">
                <a:solidFill>
                  <a:srgbClr val="060606"/>
                </a:solidFill>
                <a:latin typeface="Calibri" panose="020F0502020204030204" pitchFamily="34" charset="0"/>
                <a:cs typeface="Calibri" panose="020F0502020204030204" pitchFamily="34" charset="0"/>
              </a:rPr>
              <a:t>yönlendirilmesi. </a:t>
            </a:r>
            <a:r>
              <a:rPr lang="tr-TR" sz="1600" b="1" dirty="0">
                <a:solidFill>
                  <a:srgbClr val="060606"/>
                </a:solidFill>
                <a:latin typeface="Calibri" panose="020F0502020204030204" pitchFamily="34" charset="0"/>
                <a:cs typeface="Calibri" panose="020F0502020204030204" pitchFamily="34" charset="0"/>
              </a:rPr>
              <a:t>A</a:t>
            </a:r>
            <a:r>
              <a:rPr lang="tr-TR" sz="1600" b="1" dirty="0" smtClean="0">
                <a:solidFill>
                  <a:srgbClr val="060606"/>
                </a:solidFill>
                <a:latin typeface="Calibri" panose="020F0502020204030204" pitchFamily="34" charset="0"/>
                <a:cs typeface="Calibri" panose="020F0502020204030204" pitchFamily="34" charset="0"/>
              </a:rPr>
              <a:t>nketlerin </a:t>
            </a:r>
            <a:r>
              <a:rPr lang="tr-TR" sz="1600" b="1" dirty="0">
                <a:solidFill>
                  <a:srgbClr val="060606"/>
                </a:solidFill>
                <a:latin typeface="Calibri" panose="020F0502020204030204" pitchFamily="34" charset="0"/>
                <a:cs typeface="Calibri" panose="020F0502020204030204" pitchFamily="34" charset="0"/>
              </a:rPr>
              <a:t>sürekliliğinin sağlanması</a:t>
            </a:r>
          </a:p>
        </p:txBody>
      </p:sp>
      <p:sp>
        <p:nvSpPr>
          <p:cNvPr id="46" name="Ok: Çember 45">
            <a:extLst>
              <a:ext uri="{FF2B5EF4-FFF2-40B4-BE49-F238E27FC236}">
                <a16:creationId xmlns:a16="http://schemas.microsoft.com/office/drawing/2014/main" id="{80C2A402-FDF8-4DB4-B3C9-57651C53C935}"/>
              </a:ext>
            </a:extLst>
          </p:cNvPr>
          <p:cNvSpPr/>
          <p:nvPr/>
        </p:nvSpPr>
        <p:spPr>
          <a:xfrm>
            <a:off x="5769386" y="3239911"/>
            <a:ext cx="673994" cy="587649"/>
          </a:xfrm>
          <a:prstGeom prst="circularArrow">
            <a:avLst/>
          </a:prstGeom>
          <a:solidFill>
            <a:srgbClr val="060606"/>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47" name="Ok: Çember 46">
            <a:extLst>
              <a:ext uri="{FF2B5EF4-FFF2-40B4-BE49-F238E27FC236}">
                <a16:creationId xmlns:a16="http://schemas.microsoft.com/office/drawing/2014/main" id="{82730DBD-631E-4F68-9DE8-BD4CFDF03655}"/>
              </a:ext>
            </a:extLst>
          </p:cNvPr>
          <p:cNvSpPr/>
          <p:nvPr/>
        </p:nvSpPr>
        <p:spPr>
          <a:xfrm rot="10800000">
            <a:off x="5759862" y="3448982"/>
            <a:ext cx="673994" cy="586082"/>
          </a:xfrm>
          <a:prstGeom prst="circularArrow">
            <a:avLst/>
          </a:prstGeom>
          <a:solidFill>
            <a:srgbClr val="060606"/>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pic>
        <p:nvPicPr>
          <p:cNvPr id="48" name="Resim 47">
            <a:extLst>
              <a:ext uri="{FF2B5EF4-FFF2-40B4-BE49-F238E27FC236}">
                <a16:creationId xmlns:a16="http://schemas.microsoft.com/office/drawing/2014/main" id="{A71C29DC-4995-406C-A2EE-FB253C197C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69" y="46290"/>
            <a:ext cx="1124125" cy="1026561"/>
          </a:xfrm>
          <a:prstGeom prst="rect">
            <a:avLst/>
          </a:prstGeom>
        </p:spPr>
      </p:pic>
      <p:pic>
        <p:nvPicPr>
          <p:cNvPr id="18" name="Resim 17"/>
          <p:cNvPicPr>
            <a:picLocks noChangeAspect="1"/>
          </p:cNvPicPr>
          <p:nvPr/>
        </p:nvPicPr>
        <p:blipFill>
          <a:blip r:embed="rId3">
            <a:clrChange>
              <a:clrFrom>
                <a:srgbClr val="000000">
                  <a:alpha val="0"/>
                </a:srgbClr>
              </a:clrFrom>
              <a:clrTo>
                <a:srgbClr val="000000">
                  <a:alpha val="0"/>
                </a:srgbClr>
              </a:clrTo>
            </a:clrChange>
            <a:duotone>
              <a:prstClr val="black"/>
              <a:srgbClr val="002060">
                <a:tint val="45000"/>
                <a:satMod val="400000"/>
              </a:srgbClr>
            </a:duotone>
          </a:blip>
          <a:stretch>
            <a:fillRect/>
          </a:stretch>
        </p:blipFill>
        <p:spPr>
          <a:xfrm>
            <a:off x="251669" y="10675"/>
            <a:ext cx="11940331" cy="12533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20406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697071F6-4F74-4EFD-8C0F-80BEAC77A6F2}"/>
              </a:ext>
            </a:extLst>
          </p:cNvPr>
          <p:cNvPicPr>
            <a:picLocks noChangeAspect="1"/>
          </p:cNvPicPr>
          <p:nvPr/>
        </p:nvPicPr>
        <p:blipFill>
          <a:blip r:embed="rId2"/>
          <a:stretch>
            <a:fillRect/>
          </a:stretch>
        </p:blipFill>
        <p:spPr>
          <a:xfrm>
            <a:off x="1377244" y="2722320"/>
            <a:ext cx="9550400" cy="1872498"/>
          </a:xfrm>
          <a:prstGeom prst="rect">
            <a:avLst/>
          </a:prstGeom>
        </p:spPr>
      </p:pic>
      <p:sp>
        <p:nvSpPr>
          <p:cNvPr id="5" name="Title 6">
            <a:extLst>
              <a:ext uri="{FF2B5EF4-FFF2-40B4-BE49-F238E27FC236}">
                <a16:creationId xmlns:a16="http://schemas.microsoft.com/office/drawing/2014/main" id="{801CE6A0-C6D9-460E-A4C3-64AA4A791014}"/>
              </a:ext>
            </a:extLst>
          </p:cNvPr>
          <p:cNvSpPr txBox="1">
            <a:spLocks/>
          </p:cNvSpPr>
          <p:nvPr/>
        </p:nvSpPr>
        <p:spPr>
          <a:xfrm>
            <a:off x="1053752" y="178253"/>
            <a:ext cx="10084496" cy="665141"/>
          </a:xfrm>
          <a:prstGeom prst="rect">
            <a:avLst/>
          </a:prstGeom>
        </p:spPr>
        <p:txBody>
          <a:bodyPr vert="horz" lIns="91440" tIns="45720" rIns="91440" bIns="45720" rtlCol="0" anchor="ctr">
            <a:noAutofit/>
          </a:bodyPr>
          <a:lstStyle>
            <a:lvl1pPr algn="l" defTabSz="914354" rtl="0" eaLnBrk="1" latinLnBrk="0" hangingPunct="1">
              <a:lnSpc>
                <a:spcPct val="90000"/>
              </a:lnSpc>
              <a:spcBef>
                <a:spcPct val="0"/>
              </a:spcBef>
              <a:buNone/>
              <a:defRPr sz="2400" kern="1200">
                <a:solidFill>
                  <a:schemeClr val="bg1"/>
                </a:solidFill>
                <a:latin typeface="+mj-lt"/>
                <a:ea typeface="+mj-ea"/>
                <a:cs typeface="+mj-cs"/>
              </a:defRPr>
            </a:lvl1pPr>
          </a:lstStyle>
          <a:p>
            <a:pPr algn="ctr"/>
            <a:r>
              <a:rPr lang="tr-TR" sz="3200" b="1"/>
              <a:t>DEĞERLENDİRME KARARLARI</a:t>
            </a:r>
            <a:endParaRPr lang="en-TR" sz="3200" b="1" dirty="0"/>
          </a:p>
        </p:txBody>
      </p:sp>
      <p:pic>
        <p:nvPicPr>
          <p:cNvPr id="6" name="Resim 5">
            <a:extLst>
              <a:ext uri="{FF2B5EF4-FFF2-40B4-BE49-F238E27FC236}">
                <a16:creationId xmlns:a16="http://schemas.microsoft.com/office/drawing/2014/main" id="{E7E5C71B-796A-4180-AE32-DA776D017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24125" cy="1026561"/>
          </a:xfrm>
          <a:prstGeom prst="rect">
            <a:avLst/>
          </a:prstGeom>
        </p:spPr>
      </p:pic>
      <p:sp>
        <p:nvSpPr>
          <p:cNvPr id="8" name="Dikdörtgen 7">
            <a:extLst>
              <a:ext uri="{FF2B5EF4-FFF2-40B4-BE49-F238E27FC236}">
                <a16:creationId xmlns:a16="http://schemas.microsoft.com/office/drawing/2014/main" id="{19254B60-B6D6-4180-B41B-8741EDA5986D}"/>
              </a:ext>
            </a:extLst>
          </p:cNvPr>
          <p:cNvSpPr/>
          <p:nvPr/>
        </p:nvSpPr>
        <p:spPr>
          <a:xfrm>
            <a:off x="1144647" y="4134415"/>
            <a:ext cx="1685962" cy="646331"/>
          </a:xfrm>
          <a:prstGeom prst="rect">
            <a:avLst/>
          </a:prstGeom>
          <a:solidFill>
            <a:schemeClr val="bg1"/>
          </a:solidFill>
        </p:spPr>
        <p:txBody>
          <a:bodyPr wrap="square">
            <a:spAutoFit/>
          </a:bodyPr>
          <a:lstStyle/>
          <a:p>
            <a:pPr algn="just"/>
            <a:r>
              <a:rPr lang="tr-TR" altLang="tr-TR" dirty="0"/>
              <a:t>Bir ölçüt hiç sağlanmamış</a:t>
            </a:r>
          </a:p>
        </p:txBody>
      </p:sp>
      <p:sp>
        <p:nvSpPr>
          <p:cNvPr id="9" name="Dikdörtgen 8">
            <a:extLst>
              <a:ext uri="{FF2B5EF4-FFF2-40B4-BE49-F238E27FC236}">
                <a16:creationId xmlns:a16="http://schemas.microsoft.com/office/drawing/2014/main" id="{419A9650-1A3D-4EAE-B2F7-A71B17D22B92}"/>
              </a:ext>
            </a:extLst>
          </p:cNvPr>
          <p:cNvSpPr/>
          <p:nvPr/>
        </p:nvSpPr>
        <p:spPr>
          <a:xfrm>
            <a:off x="3996266" y="1997556"/>
            <a:ext cx="1851377" cy="646331"/>
          </a:xfrm>
          <a:prstGeom prst="rect">
            <a:avLst/>
          </a:prstGeom>
        </p:spPr>
        <p:txBody>
          <a:bodyPr wrap="square">
            <a:spAutoFit/>
          </a:bodyPr>
          <a:lstStyle/>
          <a:p>
            <a:pPr algn="just"/>
            <a:r>
              <a:rPr lang="tr-TR" altLang="tr-TR" dirty="0"/>
              <a:t>Bir ölçüt kısmen sağlanmış</a:t>
            </a:r>
          </a:p>
        </p:txBody>
      </p:sp>
      <p:sp>
        <p:nvSpPr>
          <p:cNvPr id="10" name="Dikdörtgen 9">
            <a:extLst>
              <a:ext uri="{FF2B5EF4-FFF2-40B4-BE49-F238E27FC236}">
                <a16:creationId xmlns:a16="http://schemas.microsoft.com/office/drawing/2014/main" id="{FA6FFB06-526D-4A98-B9E5-0365773D9CBA}"/>
              </a:ext>
            </a:extLst>
          </p:cNvPr>
          <p:cNvSpPr/>
          <p:nvPr/>
        </p:nvSpPr>
        <p:spPr>
          <a:xfrm>
            <a:off x="5994202" y="4082765"/>
            <a:ext cx="2832683" cy="1754326"/>
          </a:xfrm>
          <a:prstGeom prst="rect">
            <a:avLst/>
          </a:prstGeom>
          <a:solidFill>
            <a:schemeClr val="bg1"/>
          </a:solidFill>
        </p:spPr>
        <p:txBody>
          <a:bodyPr wrap="square">
            <a:spAutoFit/>
          </a:bodyPr>
          <a:lstStyle/>
          <a:p>
            <a:pPr algn="just"/>
            <a:r>
              <a:rPr lang="tr-TR" altLang="tr-TR" dirty="0"/>
              <a:t>Bir ölçüt sağlanıyor, ancak bu durumun yakın gelecekte değişme olasılığı bulunmakta veya ileride sağlanamama durumu olabilir</a:t>
            </a:r>
          </a:p>
        </p:txBody>
      </p:sp>
      <p:sp>
        <p:nvSpPr>
          <p:cNvPr id="11" name="Dikdörtgen 10">
            <a:extLst>
              <a:ext uri="{FF2B5EF4-FFF2-40B4-BE49-F238E27FC236}">
                <a16:creationId xmlns:a16="http://schemas.microsoft.com/office/drawing/2014/main" id="{7F9FA179-6DF2-405E-8204-A9BF69691E41}"/>
              </a:ext>
            </a:extLst>
          </p:cNvPr>
          <p:cNvSpPr/>
          <p:nvPr/>
        </p:nvSpPr>
        <p:spPr>
          <a:xfrm>
            <a:off x="9087555" y="1428170"/>
            <a:ext cx="2257777" cy="1200329"/>
          </a:xfrm>
          <a:prstGeom prst="rect">
            <a:avLst/>
          </a:prstGeom>
        </p:spPr>
        <p:txBody>
          <a:bodyPr wrap="square">
            <a:spAutoFit/>
          </a:bodyPr>
          <a:lstStyle/>
          <a:p>
            <a:pPr algn="just"/>
            <a:r>
              <a:rPr lang="tr-TR" altLang="tr-TR" dirty="0"/>
              <a:t>Her hangi bir ölçüte ilişkin sorun yok. Ama daha iyi uygulama için tavsiye verilebilir</a:t>
            </a:r>
            <a:endParaRPr lang="tr-TR" dirty="0"/>
          </a:p>
        </p:txBody>
      </p:sp>
      <p:sp>
        <p:nvSpPr>
          <p:cNvPr id="12" name="Dikdörtgen 11">
            <a:extLst>
              <a:ext uri="{FF2B5EF4-FFF2-40B4-BE49-F238E27FC236}">
                <a16:creationId xmlns:a16="http://schemas.microsoft.com/office/drawing/2014/main" id="{0BFDFED4-92A5-4164-A5AB-289B52D45EE1}"/>
              </a:ext>
            </a:extLst>
          </p:cNvPr>
          <p:cNvSpPr/>
          <p:nvPr/>
        </p:nvSpPr>
        <p:spPr>
          <a:xfrm>
            <a:off x="1377245" y="3152056"/>
            <a:ext cx="1314146" cy="584775"/>
          </a:xfrm>
          <a:prstGeom prst="rect">
            <a:avLst/>
          </a:prstGeom>
        </p:spPr>
        <p:txBody>
          <a:bodyPr wrap="square">
            <a:spAutoFit/>
          </a:bodyPr>
          <a:lstStyle/>
          <a:p>
            <a:pPr algn="ctr"/>
            <a:r>
              <a:rPr lang="tr-TR" altLang="tr-TR" sz="1600" b="1" dirty="0"/>
              <a:t>EKSİKLİK </a:t>
            </a:r>
            <a:endParaRPr lang="tr-TR" altLang="tr-TR" sz="1600" b="1" dirty="0" smtClean="0"/>
          </a:p>
          <a:p>
            <a:pPr algn="ctr"/>
            <a:r>
              <a:rPr lang="tr-TR" altLang="tr-TR" sz="1600" b="1" dirty="0" smtClean="0"/>
              <a:t>(</a:t>
            </a:r>
            <a:r>
              <a:rPr lang="tr-TR" altLang="tr-TR" sz="1600" b="1" dirty="0"/>
              <a:t>E</a:t>
            </a:r>
            <a:r>
              <a:rPr lang="tr-TR" altLang="tr-TR" sz="1600" b="1" dirty="0" smtClean="0"/>
              <a:t>) </a:t>
            </a:r>
            <a:endParaRPr lang="tr-TR" altLang="tr-TR" sz="1600" b="1" dirty="0"/>
          </a:p>
        </p:txBody>
      </p:sp>
      <p:sp>
        <p:nvSpPr>
          <p:cNvPr id="13" name="Dikdörtgen 12">
            <a:extLst>
              <a:ext uri="{FF2B5EF4-FFF2-40B4-BE49-F238E27FC236}">
                <a16:creationId xmlns:a16="http://schemas.microsoft.com/office/drawing/2014/main" id="{223A241A-382D-424A-B966-25C30EEF4F8B}"/>
              </a:ext>
            </a:extLst>
          </p:cNvPr>
          <p:cNvSpPr/>
          <p:nvPr/>
        </p:nvSpPr>
        <p:spPr>
          <a:xfrm>
            <a:off x="4086578" y="3152056"/>
            <a:ext cx="1299017" cy="584775"/>
          </a:xfrm>
          <a:prstGeom prst="rect">
            <a:avLst/>
          </a:prstGeom>
        </p:spPr>
        <p:txBody>
          <a:bodyPr wrap="square">
            <a:spAutoFit/>
          </a:bodyPr>
          <a:lstStyle/>
          <a:p>
            <a:pPr algn="ctr"/>
            <a:r>
              <a:rPr lang="tr-TR" altLang="tr-TR" sz="1600" b="1" dirty="0"/>
              <a:t>ZAYIFLIK </a:t>
            </a:r>
            <a:endParaRPr lang="tr-TR" altLang="tr-TR" sz="1600" b="1" dirty="0" smtClean="0"/>
          </a:p>
          <a:p>
            <a:pPr algn="ctr"/>
            <a:r>
              <a:rPr lang="tr-TR" altLang="tr-TR" sz="1600" b="1" dirty="0" smtClean="0"/>
              <a:t>(</a:t>
            </a:r>
            <a:r>
              <a:rPr lang="tr-TR" altLang="tr-TR" sz="1600" b="1" dirty="0"/>
              <a:t>Z</a:t>
            </a:r>
            <a:r>
              <a:rPr lang="tr-TR" altLang="tr-TR" sz="1600" b="1" dirty="0" smtClean="0"/>
              <a:t>)</a:t>
            </a:r>
            <a:endParaRPr lang="tr-TR" altLang="tr-TR" sz="1600" b="1" dirty="0"/>
          </a:p>
        </p:txBody>
      </p:sp>
      <p:sp>
        <p:nvSpPr>
          <p:cNvPr id="14" name="Dikdörtgen 13">
            <a:extLst>
              <a:ext uri="{FF2B5EF4-FFF2-40B4-BE49-F238E27FC236}">
                <a16:creationId xmlns:a16="http://schemas.microsoft.com/office/drawing/2014/main" id="{7017276C-CA51-49F6-A4F0-74BE7EBB8B6B}"/>
              </a:ext>
            </a:extLst>
          </p:cNvPr>
          <p:cNvSpPr/>
          <p:nvPr/>
        </p:nvSpPr>
        <p:spPr>
          <a:xfrm>
            <a:off x="6976533" y="3159435"/>
            <a:ext cx="1117600" cy="584775"/>
          </a:xfrm>
          <a:prstGeom prst="rect">
            <a:avLst/>
          </a:prstGeom>
        </p:spPr>
        <p:txBody>
          <a:bodyPr wrap="square">
            <a:spAutoFit/>
          </a:bodyPr>
          <a:lstStyle/>
          <a:p>
            <a:pPr algn="ctr"/>
            <a:r>
              <a:rPr lang="tr-TR" altLang="tr-TR" sz="1600" b="1" dirty="0"/>
              <a:t>KAYGI </a:t>
            </a:r>
            <a:endParaRPr lang="tr-TR" altLang="tr-TR" sz="1600" b="1" dirty="0" smtClean="0"/>
          </a:p>
          <a:p>
            <a:pPr algn="ctr"/>
            <a:r>
              <a:rPr lang="tr-TR" altLang="tr-TR" sz="1600" b="1" dirty="0" smtClean="0"/>
              <a:t>(</a:t>
            </a:r>
            <a:r>
              <a:rPr lang="tr-TR" altLang="tr-TR" sz="1600" b="1" dirty="0"/>
              <a:t>K</a:t>
            </a:r>
            <a:r>
              <a:rPr lang="tr-TR" altLang="tr-TR" sz="1600" b="1" dirty="0" smtClean="0"/>
              <a:t>) </a:t>
            </a:r>
            <a:endParaRPr lang="tr-TR" altLang="tr-TR" sz="1600" b="1" dirty="0"/>
          </a:p>
        </p:txBody>
      </p:sp>
      <p:sp>
        <p:nvSpPr>
          <p:cNvPr id="15" name="Dikdörtgen 14">
            <a:extLst>
              <a:ext uri="{FF2B5EF4-FFF2-40B4-BE49-F238E27FC236}">
                <a16:creationId xmlns:a16="http://schemas.microsoft.com/office/drawing/2014/main" id="{762BA357-6044-4338-A644-13A4622AFD7C}"/>
              </a:ext>
            </a:extLst>
          </p:cNvPr>
          <p:cNvSpPr/>
          <p:nvPr/>
        </p:nvSpPr>
        <p:spPr>
          <a:xfrm>
            <a:off x="9764888" y="3159435"/>
            <a:ext cx="1162756" cy="584775"/>
          </a:xfrm>
          <a:prstGeom prst="rect">
            <a:avLst/>
          </a:prstGeom>
        </p:spPr>
        <p:txBody>
          <a:bodyPr wrap="square">
            <a:spAutoFit/>
          </a:bodyPr>
          <a:lstStyle/>
          <a:p>
            <a:pPr algn="ctr"/>
            <a:r>
              <a:rPr lang="tr-TR" altLang="tr-TR" sz="1600" b="1" dirty="0"/>
              <a:t> GÖRÜŞ </a:t>
            </a:r>
            <a:endParaRPr lang="tr-TR" altLang="tr-TR" sz="1600" b="1" dirty="0" smtClean="0"/>
          </a:p>
          <a:p>
            <a:pPr algn="ctr"/>
            <a:r>
              <a:rPr lang="tr-TR" altLang="tr-TR" sz="1600" b="1" dirty="0" smtClean="0"/>
              <a:t>(</a:t>
            </a:r>
            <a:r>
              <a:rPr lang="tr-TR" altLang="tr-TR" sz="1600" b="1" dirty="0"/>
              <a:t>G</a:t>
            </a:r>
            <a:r>
              <a:rPr lang="tr-TR" altLang="tr-TR" sz="1600" b="1" dirty="0" smtClean="0"/>
              <a:t>)</a:t>
            </a:r>
            <a:endParaRPr lang="tr-TR" altLang="tr-TR" sz="1600" b="1" dirty="0"/>
          </a:p>
        </p:txBody>
      </p:sp>
    </p:spTree>
    <p:extLst>
      <p:ext uri="{BB962C8B-B14F-4D97-AF65-F5344CB8AC3E}">
        <p14:creationId xmlns:p14="http://schemas.microsoft.com/office/powerpoint/2010/main" val="1964849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3372</TotalTime>
  <Words>2487</Words>
  <Application>Microsoft Office PowerPoint</Application>
  <PresentationFormat>Geniş ekran</PresentationFormat>
  <Paragraphs>217</Paragraphs>
  <Slides>27</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27</vt:i4>
      </vt:variant>
    </vt:vector>
  </HeadingPairs>
  <TitlesOfParts>
    <vt:vector size="35" baseType="lpstr">
      <vt:lpstr>Arial</vt:lpstr>
      <vt:lpstr>Arial Black</vt:lpstr>
      <vt:lpstr>Calibri</vt:lpstr>
      <vt:lpstr>Calibri Light</vt:lpstr>
      <vt:lpstr>Open Sans Light</vt:lpstr>
      <vt:lpstr>Times New Roman</vt:lpstr>
      <vt:lpstr>Wingdings</vt:lpstr>
      <vt:lpstr>Office Theme</vt:lpstr>
      <vt:lpstr>               SBD-SPORAK Başvuru Yapacak Kurumlar ve Program Yetkililerine Yönelik Çaliştay   SBD ÇIKTILARI, DİSİPLİNE ÖZGÜ ÖLÇÜTLER VE DEĞERLENDİRME FORMLARI    </vt:lpstr>
      <vt:lpstr>PowerPoint Sunusu</vt:lpstr>
      <vt:lpstr>PowerPoint Sunusu</vt:lpstr>
      <vt:lpstr>PowerPoint Sunusu</vt:lpstr>
      <vt:lpstr>PROGRAM AKREDİTASYON ÖLÇÜTLERİ/SBD-SPORAK</vt:lpstr>
      <vt:lpstr>PowerPoint Sunusu</vt:lpstr>
      <vt:lpstr>PowerPoint Sunusu</vt:lpstr>
      <vt:lpstr>PowerPoint Sunusu</vt:lpstr>
      <vt:lpstr>PowerPoint Sunusu</vt:lpstr>
      <vt:lpstr>PowerPoint Sunusu</vt:lpstr>
      <vt:lpstr>ÖLÇÜT 4. Eğitim Programı </vt:lpstr>
      <vt:lpstr>ÖLÇÜT 4. Eğitim Programı </vt:lpstr>
      <vt:lpstr>ÖLÇÜT 10- DİSİPLİNE ÖZGÜ ÖLÇÜTLER</vt:lpstr>
      <vt:lpstr>Antrenörlük eğitimi ve benzeri adlı programların disipline özgü ölçütleri</vt:lpstr>
      <vt:lpstr>Antrenörlük eğitimi ve benzeri adlı programların disipline özgü ölçütleri</vt:lpstr>
      <vt:lpstr>Beden eğitimi ve spor öğretmenliği ve benzeri adlı programların disipline özgü ölçütleri</vt:lpstr>
      <vt:lpstr>Beden eğitimi ve spor öğretmenliği ve benzeri adlı programların disipline özgü ölçütleri</vt:lpstr>
      <vt:lpstr>Beden eğitimi ve spor öğretmenliği ve benzeri adlı programların disipline özgü ölçütleri</vt:lpstr>
      <vt:lpstr>Rekreasyon ve benzeri adlı programların disipline özgü ölçütleri</vt:lpstr>
      <vt:lpstr>Rekreasyon ve benzeri adlı programların disipline özgü ölçütleri</vt:lpstr>
      <vt:lpstr>Spor yöneticiliği ve benzeri adlı programların disipline özgü ölçütleri</vt:lpstr>
      <vt:lpstr>Spor yöneticiliği ve benzeri adlı programların disipline özgü ölçütleri</vt:lpstr>
      <vt:lpstr>DEĞERLENDİRME FORMLARI</vt:lpstr>
      <vt:lpstr>ÖDR İNCELEMESİNDEN SONRA DOLDURULACAK FORMLAR (FORM-1)</vt:lpstr>
      <vt:lpstr>ÖDR İNCELEMESİNDEN SONRA DOLDURULACAK FORMLAR (FORM-2)</vt:lpstr>
      <vt:lpstr>Program Değerlendiricisi Çizelgesi (Form 3)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Halid Özgür</dc:creator>
  <cp:lastModifiedBy>user</cp:lastModifiedBy>
  <cp:revision>416</cp:revision>
  <dcterms:created xsi:type="dcterms:W3CDTF">2020-09-09T19:50:56Z</dcterms:created>
  <dcterms:modified xsi:type="dcterms:W3CDTF">2022-06-30T10:50:00Z</dcterms:modified>
</cp:coreProperties>
</file>